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4"/>
  </p:sldMasterIdLst>
  <p:notesMasterIdLst>
    <p:notesMasterId r:id="rId20"/>
  </p:notesMasterIdLst>
  <p:sldIdLst>
    <p:sldId id="2147483438" r:id="rId5"/>
    <p:sldId id="2147483440" r:id="rId6"/>
    <p:sldId id="2147483439" r:id="rId7"/>
    <p:sldId id="297" r:id="rId8"/>
    <p:sldId id="282" r:id="rId9"/>
    <p:sldId id="283" r:id="rId10"/>
    <p:sldId id="289" r:id="rId11"/>
    <p:sldId id="290" r:id="rId12"/>
    <p:sldId id="298" r:id="rId13"/>
    <p:sldId id="295" r:id="rId14"/>
    <p:sldId id="299" r:id="rId15"/>
    <p:sldId id="300" r:id="rId16"/>
    <p:sldId id="287" r:id="rId17"/>
    <p:sldId id="301" r:id="rId18"/>
    <p:sldId id="214748344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93ED13F-4EA0-29C9-2415-19A55E097D35}" name="Morton, Dianna (WP)" initials="" userId="S::Dianna.Morton@FISGLOBAL.COM::0221ae41-ba6f-4d97-b246-adb68ca9b0d4" providerId="AD"/>
  <p188:author id="{03492F71-F91B-DC24-30D0-1571864CC0A7}" name="Schauer, Jessica (WP)" initials="JS" userId="S::Jessica.Schauer@FISGLOBAL.COM::99f76e1c-258a-420f-98ce-c8f821889ff3" providerId="AD"/>
  <p188:author id="{0B27A87E-6D35-5BE2-A0A6-D375310BA6EA}" name="Patterson, Chelsie (WP)" initials="PC" userId="S::chelsie.patterson@fisglobal.com::4b0ab69e-8df0-44d0-9bb8-9e34a4a8135b" providerId="AD"/>
  <p188:author id="{E58E48CD-1162-3DCB-FB0F-898DFF98FE17}" name="Asdell, Leah (WP)" initials="AL" userId="S::leah.asdell@fisglobal.com::7183278c-3531-41a1-82fa-ac56d70d058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1B038A-3FFE-4CB8-A259-3C8E8597F112}" v="4" dt="2025-09-04T18:17:17.8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14B5D7-CD58-4DDB-8AAA-1473614D1661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E22790-A2A2-43C9-8C3B-D2FE82579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27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2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1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.sv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.sv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.sv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.sv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.sv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.sv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.sv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31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.sv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.sv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2.svg"/><Relationship Id="rId9" Type="http://schemas.openxmlformats.org/officeDocument/2006/relationships/image" Target="../media/image4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46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2.svg"/><Relationship Id="rId9" Type="http://schemas.openxmlformats.org/officeDocument/2006/relationships/image" Target="../media/image26.sv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46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2.svg"/><Relationship Id="rId9" Type="http://schemas.openxmlformats.org/officeDocument/2006/relationships/image" Target="../media/image26.sv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46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2.svg"/><Relationship Id="rId9" Type="http://schemas.openxmlformats.org/officeDocument/2006/relationships/image" Target="../media/image26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1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8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.sv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.sv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.sv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5347482-FF74-5A8F-FC85-E48E9E80254C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1" y="6858001"/>
            <a:ext cx="15308631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10245" y="-8325853"/>
            <a:ext cx="13276250" cy="832585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4932947"/>
            <a:ext cx="13493634" cy="180473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F6291F2-2B21-9917-58B6-D858E431EC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74881EBB-FA06-51DD-0E15-E1BCDA3F1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1696" y="2092103"/>
            <a:ext cx="5803937" cy="4978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6" name="Text Placeholder 39">
            <a:extLst>
              <a:ext uri="{FF2B5EF4-FFF2-40B4-BE49-F238E27FC236}">
                <a16:creationId xmlns:a16="http://schemas.microsoft.com/office/drawing/2014/main" id="{60F60504-F570-ACAA-A05E-055DB24369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9" y="2590620"/>
            <a:ext cx="5811745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55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To use when title slide has no image</a:t>
            </a:r>
            <a:endParaRPr lang="en-US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049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5347482-FF74-5A8F-FC85-E48E9E80254C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10245" y="-8325853"/>
            <a:ext cx="13276250" cy="832585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F6291F2-2B21-9917-58B6-D858E431EC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74881EBB-FA06-51DD-0E15-E1BCDA3F1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1696" y="2092103"/>
            <a:ext cx="5803937" cy="4978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6" name="Text Placeholder 39">
            <a:extLst>
              <a:ext uri="{FF2B5EF4-FFF2-40B4-BE49-F238E27FC236}">
                <a16:creationId xmlns:a16="http://schemas.microsoft.com/office/drawing/2014/main" id="{60F60504-F570-ACAA-A05E-055DB24369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9" y="2590620"/>
            <a:ext cx="5811745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55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To use when title slide has no image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33E84D2-8365-05BC-D33D-55AF391044F0}"/>
              </a:ext>
            </a:extLst>
          </p:cNvPr>
          <p:cNvSpPr/>
          <p:nvPr userDrawn="1"/>
        </p:nvSpPr>
        <p:spPr>
          <a:xfrm rot="18900000">
            <a:off x="6646751" y="4257793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FFD3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1" y="6858000"/>
            <a:ext cx="15308631" cy="600639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4932947"/>
            <a:ext cx="13493634" cy="180473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56111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ore 4 blank">
    <p:bg>
      <p:bgPr>
        <a:solidFill>
          <a:srgbClr val="F2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E4F9720-5370-541E-E817-CC420DDAC92A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0"/>
            <a:ext cx="18327133" cy="58216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4065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This slide is for when you have no imagery to use.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3160345"/>
            <a:ext cx="4963911" cy="2275609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</p:spTree>
    <p:extLst>
      <p:ext uri="{BB962C8B-B14F-4D97-AF65-F5344CB8AC3E}">
        <p14:creationId xmlns:p14="http://schemas.microsoft.com/office/powerpoint/2010/main" val="3726525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ore 4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E4F9720-5370-541E-E817-CC420DDAC92A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FFD3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0"/>
            <a:ext cx="18327133" cy="58216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4065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This slide is for when you have no imagery to use.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3164828"/>
            <a:ext cx="4963911" cy="2275609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81AA3138-DB39-308A-082D-78AC02CD7A50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ECB1FB-CC51-E555-ECAB-3D20429B941B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578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ore 4 blank">
    <p:bg>
      <p:bgPr>
        <a:solidFill>
          <a:srgbClr val="FEE7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79004E8-BC5D-CE3B-76D3-84740ECF54D1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0"/>
            <a:ext cx="18327133" cy="58216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4065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This slide is for when you have no imagery to use.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3173537"/>
            <a:ext cx="4963911" cy="2275609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</p:spTree>
    <p:extLst>
      <p:ext uri="{BB962C8B-B14F-4D97-AF65-F5344CB8AC3E}">
        <p14:creationId xmlns:p14="http://schemas.microsoft.com/office/powerpoint/2010/main" val="4067937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ore 4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E4F9720-5370-541E-E817-CC420DDAC92A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A4E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0"/>
            <a:ext cx="18327133" cy="58216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4065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This slide is for when you have no imagery to use.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3173537"/>
            <a:ext cx="4963911" cy="2275609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0E14F1EE-AF6A-E5EA-152B-45F1C328945D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377372-9A14-1CD0-D843-BD78B8EF2B7D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583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ore 4 blank">
    <p:bg>
      <p:bgPr>
        <a:solidFill>
          <a:srgbClr val="DC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79004E8-BC5D-CE3B-76D3-84740ECF54D1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0"/>
            <a:ext cx="18327133" cy="58216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4065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This slide is for when you have no imagery to use.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3160345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</p:spTree>
    <p:extLst>
      <p:ext uri="{BB962C8B-B14F-4D97-AF65-F5344CB8AC3E}">
        <p14:creationId xmlns:p14="http://schemas.microsoft.com/office/powerpoint/2010/main" val="936602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ore 4 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E4F9720-5370-541E-E817-CC420DDAC92A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DC758BA-4D1F-930A-DC98-F1288EEC9D1D}"/>
              </a:ext>
            </a:extLst>
          </p:cNvPr>
          <p:cNvSpPr/>
          <p:nvPr userDrawn="1"/>
        </p:nvSpPr>
        <p:spPr>
          <a:xfrm rot="18900000">
            <a:off x="6646751" y="4257793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0"/>
            <a:ext cx="18327133" cy="58216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4065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This slide is for when you have no imagery to use.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3170885"/>
            <a:ext cx="4963911" cy="2275609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</p:spTree>
    <p:extLst>
      <p:ext uri="{BB962C8B-B14F-4D97-AF65-F5344CB8AC3E}">
        <p14:creationId xmlns:p14="http://schemas.microsoft.com/office/powerpoint/2010/main" val="1675243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ore 4 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E4F9720-5370-541E-E817-CC420DDAC92A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E0D5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0"/>
            <a:ext cx="18327133" cy="58216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4065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This slide is for when you have no imagery to use.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3173537"/>
            <a:ext cx="4963911" cy="2275609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</p:spTree>
    <p:extLst>
      <p:ext uri="{BB962C8B-B14F-4D97-AF65-F5344CB8AC3E}">
        <p14:creationId xmlns:p14="http://schemas.microsoft.com/office/powerpoint/2010/main" val="3665790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ore 4 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E4F9720-5370-541E-E817-CC420DDAC92A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A4E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0"/>
            <a:ext cx="18327133" cy="58216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4065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This slide is for when you have no imagery to use.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3160345"/>
            <a:ext cx="4963911" cy="2275609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</p:spTree>
    <p:extLst>
      <p:ext uri="{BB962C8B-B14F-4D97-AF65-F5344CB8AC3E}">
        <p14:creationId xmlns:p14="http://schemas.microsoft.com/office/powerpoint/2010/main" val="3813022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02E10559-24F0-9E66-B1CF-108CF9A9F0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033" y="956491"/>
            <a:ext cx="3992187" cy="109607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6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271233A-A688-EDC6-2D5E-34F7F472B21F}"/>
              </a:ext>
            </a:extLst>
          </p:cNvPr>
          <p:cNvSpPr/>
          <p:nvPr userDrawn="1"/>
        </p:nvSpPr>
        <p:spPr>
          <a:xfrm rot="18900000">
            <a:off x="-986303" y="-2309607"/>
            <a:ext cx="7707817" cy="5203675"/>
          </a:xfrm>
          <a:prstGeom prst="roundRect">
            <a:avLst>
              <a:gd name="adj" fmla="val 13059"/>
            </a:avLst>
          </a:prstGeom>
          <a:noFill/>
          <a:ln>
            <a:solidFill>
              <a:srgbClr val="E0D5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52514F-8DB2-B468-77A9-47EFC8BD9617}"/>
              </a:ext>
            </a:extLst>
          </p:cNvPr>
          <p:cNvSpPr/>
          <p:nvPr userDrawn="1"/>
        </p:nvSpPr>
        <p:spPr>
          <a:xfrm>
            <a:off x="1" y="-4097867"/>
            <a:ext cx="7332133" cy="40978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3B9A2A-B165-C16C-2D8D-DE2652B4BBAA}"/>
              </a:ext>
            </a:extLst>
          </p:cNvPr>
          <p:cNvSpPr/>
          <p:nvPr userDrawn="1"/>
        </p:nvSpPr>
        <p:spPr>
          <a:xfrm>
            <a:off x="-1888067" y="-1352115"/>
            <a:ext cx="1888067" cy="525767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8FBB5E-34DD-59BE-27D4-87DC596D2248}"/>
              </a:ext>
            </a:extLst>
          </p:cNvPr>
          <p:cNvSpPr txBox="1"/>
          <p:nvPr userDrawn="1"/>
        </p:nvSpPr>
        <p:spPr>
          <a:xfrm>
            <a:off x="3978603" y="2840281"/>
            <a:ext cx="1124855" cy="1600438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130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en-US" sz="130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8289DC-D6C3-FCF3-7C91-2036EED2120F}"/>
              </a:ext>
            </a:extLst>
          </p:cNvPr>
          <p:cNvSpPr txBox="1"/>
          <p:nvPr userDrawn="1"/>
        </p:nvSpPr>
        <p:spPr>
          <a:xfrm>
            <a:off x="6445444" y="2840281"/>
            <a:ext cx="1124855" cy="1600438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130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US" sz="130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4EAC62-4C18-0B1F-798C-7723017CB4E0}"/>
              </a:ext>
            </a:extLst>
          </p:cNvPr>
          <p:cNvSpPr txBox="1"/>
          <p:nvPr userDrawn="1"/>
        </p:nvSpPr>
        <p:spPr>
          <a:xfrm>
            <a:off x="8957582" y="2840281"/>
            <a:ext cx="1124855" cy="1600438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130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endParaRPr lang="en-US" sz="130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130181F4-4A1F-816E-5395-161123AC3C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45287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3F440690-67AA-A926-35E9-CEFC1E0E1D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70299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EECA4829-9F7A-0540-92BA-B99C104CCA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79114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16" name="Text Placeholder 35">
            <a:extLst>
              <a:ext uri="{FF2B5EF4-FFF2-40B4-BE49-F238E27FC236}">
                <a16:creationId xmlns:a16="http://schemas.microsoft.com/office/drawing/2014/main" id="{892918EC-2592-784C-93F8-491B9DBCD3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45286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7" name="Text Placeholder 35">
            <a:extLst>
              <a:ext uri="{FF2B5EF4-FFF2-40B4-BE49-F238E27FC236}">
                <a16:creationId xmlns:a16="http://schemas.microsoft.com/office/drawing/2014/main" id="{3832F959-A2BD-1352-C7F8-559BD2B079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64308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8" name="Text Placeholder 35">
            <a:extLst>
              <a:ext uri="{FF2B5EF4-FFF2-40B4-BE49-F238E27FC236}">
                <a16:creationId xmlns:a16="http://schemas.microsoft.com/office/drawing/2014/main" id="{330123B9-C2EE-ABDE-AE08-99BC6D818E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68841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9" name="Text Placeholder 35">
            <a:extLst>
              <a:ext uri="{FF2B5EF4-FFF2-40B4-BE49-F238E27FC236}">
                <a16:creationId xmlns:a16="http://schemas.microsoft.com/office/drawing/2014/main" id="{F0BF3A33-7125-D468-6E00-BFF119E8DC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6487" y="2059643"/>
            <a:ext cx="340211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Sub-title text here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CA1B2FA-8DF5-F0B8-3D45-6A7B6196AA01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A0A30B-F214-3910-4222-8C8090D57F9F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4EB3DD0-9527-A8E9-4B0F-49B96942D6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275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02E10559-24F0-9E66-B1CF-108CF9A9F0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033" y="956491"/>
            <a:ext cx="3992187" cy="109607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600" b="1" spc="-150">
                <a:solidFill>
                  <a:schemeClr val="accent2"/>
                </a:solidFill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271233A-A688-EDC6-2D5E-34F7F472B21F}"/>
              </a:ext>
            </a:extLst>
          </p:cNvPr>
          <p:cNvSpPr/>
          <p:nvPr userDrawn="1"/>
        </p:nvSpPr>
        <p:spPr>
          <a:xfrm rot="18900000">
            <a:off x="-986303" y="-2309607"/>
            <a:ext cx="7707817" cy="5203675"/>
          </a:xfrm>
          <a:prstGeom prst="roundRect">
            <a:avLst>
              <a:gd name="adj" fmla="val 13059"/>
            </a:avLst>
          </a:prstGeom>
          <a:noFill/>
          <a:ln>
            <a:solidFill>
              <a:srgbClr val="E0D5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52514F-8DB2-B468-77A9-47EFC8BD9617}"/>
              </a:ext>
            </a:extLst>
          </p:cNvPr>
          <p:cNvSpPr/>
          <p:nvPr userDrawn="1"/>
        </p:nvSpPr>
        <p:spPr>
          <a:xfrm>
            <a:off x="1" y="-4097867"/>
            <a:ext cx="7332133" cy="40978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3B9A2A-B165-C16C-2D8D-DE2652B4BBAA}"/>
              </a:ext>
            </a:extLst>
          </p:cNvPr>
          <p:cNvSpPr/>
          <p:nvPr userDrawn="1"/>
        </p:nvSpPr>
        <p:spPr>
          <a:xfrm>
            <a:off x="-1888067" y="-1352115"/>
            <a:ext cx="1888067" cy="525767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8FBB5E-34DD-59BE-27D4-87DC596D2248}"/>
              </a:ext>
            </a:extLst>
          </p:cNvPr>
          <p:cNvSpPr txBox="1"/>
          <p:nvPr userDrawn="1"/>
        </p:nvSpPr>
        <p:spPr>
          <a:xfrm>
            <a:off x="3978603" y="2840281"/>
            <a:ext cx="1124855" cy="1600438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130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en-US" sz="130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8289DC-D6C3-FCF3-7C91-2036EED2120F}"/>
              </a:ext>
            </a:extLst>
          </p:cNvPr>
          <p:cNvSpPr txBox="1"/>
          <p:nvPr userDrawn="1"/>
        </p:nvSpPr>
        <p:spPr>
          <a:xfrm>
            <a:off x="6445444" y="2840281"/>
            <a:ext cx="1124855" cy="1600438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130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US" sz="130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4EAC62-4C18-0B1F-798C-7723017CB4E0}"/>
              </a:ext>
            </a:extLst>
          </p:cNvPr>
          <p:cNvSpPr txBox="1"/>
          <p:nvPr userDrawn="1"/>
        </p:nvSpPr>
        <p:spPr>
          <a:xfrm>
            <a:off x="8957582" y="2840281"/>
            <a:ext cx="1124855" cy="1600438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130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endParaRPr lang="en-US" sz="130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130181F4-4A1F-816E-5395-161123AC3C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45287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3F440690-67AA-A926-35E9-CEFC1E0E1D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70299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EECA4829-9F7A-0540-92BA-B99C104CCA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79114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16" name="Text Placeholder 35">
            <a:extLst>
              <a:ext uri="{FF2B5EF4-FFF2-40B4-BE49-F238E27FC236}">
                <a16:creationId xmlns:a16="http://schemas.microsoft.com/office/drawing/2014/main" id="{892918EC-2592-784C-93F8-491B9DBCD3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45286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7" name="Text Placeholder 35">
            <a:extLst>
              <a:ext uri="{FF2B5EF4-FFF2-40B4-BE49-F238E27FC236}">
                <a16:creationId xmlns:a16="http://schemas.microsoft.com/office/drawing/2014/main" id="{3832F959-A2BD-1352-C7F8-559BD2B079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64308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8" name="Text Placeholder 35">
            <a:extLst>
              <a:ext uri="{FF2B5EF4-FFF2-40B4-BE49-F238E27FC236}">
                <a16:creationId xmlns:a16="http://schemas.microsoft.com/office/drawing/2014/main" id="{330123B9-C2EE-ABDE-AE08-99BC6D818E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68841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9" name="Text Placeholder 35">
            <a:extLst>
              <a:ext uri="{FF2B5EF4-FFF2-40B4-BE49-F238E27FC236}">
                <a16:creationId xmlns:a16="http://schemas.microsoft.com/office/drawing/2014/main" id="{F0BF3A33-7125-D468-6E00-BFF119E8DC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6487" y="2059643"/>
            <a:ext cx="340211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Sub-title text here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CA1B2FA-8DF5-F0B8-3D45-6A7B6196AA01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A0A30B-F214-3910-4222-8C8090D57F9F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4EB3DD0-9527-A8E9-4B0F-49B96942D6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64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5347482-FF74-5A8F-FC85-E48E9E80254C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10245" y="-8325853"/>
            <a:ext cx="13276250" cy="832585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F6291F2-2B21-9917-58B6-D858E431EC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74881EBB-FA06-51DD-0E15-E1BCDA3F1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1696" y="2092103"/>
            <a:ext cx="5803937" cy="4978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6" name="Text Placeholder 39">
            <a:extLst>
              <a:ext uri="{FF2B5EF4-FFF2-40B4-BE49-F238E27FC236}">
                <a16:creationId xmlns:a16="http://schemas.microsoft.com/office/drawing/2014/main" id="{60F60504-F570-ACAA-A05E-055DB24369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9" y="2590620"/>
            <a:ext cx="5811745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55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To use when title slide has no image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33E84D2-8365-05BC-D33D-55AF391044F0}"/>
              </a:ext>
            </a:extLst>
          </p:cNvPr>
          <p:cNvSpPr/>
          <p:nvPr userDrawn="1"/>
        </p:nvSpPr>
        <p:spPr>
          <a:xfrm rot="18900000">
            <a:off x="6646751" y="4257793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1" y="6858000"/>
            <a:ext cx="15308631" cy="600639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4932947"/>
            <a:ext cx="13493634" cy="180473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798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0D0C142C-C622-ACF9-AE52-A8F2CF77995E}"/>
              </a:ext>
            </a:extLst>
          </p:cNvPr>
          <p:cNvSpPr/>
          <p:nvPr userDrawn="1"/>
        </p:nvSpPr>
        <p:spPr>
          <a:xfrm rot="18900000">
            <a:off x="6800166" y="-2987427"/>
            <a:ext cx="4936731" cy="4880118"/>
          </a:xfrm>
          <a:prstGeom prst="roundRect">
            <a:avLst>
              <a:gd name="adj" fmla="val 13059"/>
            </a:avLst>
          </a:prstGeom>
          <a:noFill/>
          <a:ln>
            <a:solidFill>
              <a:srgbClr val="E0D5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999770-576D-4129-9584-149D430F2135}"/>
              </a:ext>
            </a:extLst>
          </p:cNvPr>
          <p:cNvSpPr txBox="1"/>
          <p:nvPr userDrawn="1"/>
        </p:nvSpPr>
        <p:spPr>
          <a:xfrm>
            <a:off x="433892" y="2840281"/>
            <a:ext cx="1124855" cy="1600438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130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en-US" sz="130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614815-36D9-2700-9ED3-22F9DA0320E0}"/>
              </a:ext>
            </a:extLst>
          </p:cNvPr>
          <p:cNvSpPr txBox="1"/>
          <p:nvPr userDrawn="1"/>
        </p:nvSpPr>
        <p:spPr>
          <a:xfrm>
            <a:off x="2900733" y="2840281"/>
            <a:ext cx="1124855" cy="1600438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130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US" sz="130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342832-A4EA-3798-42E7-2DCDC3930EEF}"/>
              </a:ext>
            </a:extLst>
          </p:cNvPr>
          <p:cNvSpPr txBox="1"/>
          <p:nvPr userDrawn="1"/>
        </p:nvSpPr>
        <p:spPr>
          <a:xfrm>
            <a:off x="5412871" y="2840281"/>
            <a:ext cx="1124855" cy="1600438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130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endParaRPr lang="en-US" sz="130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Text Placeholder 35">
            <a:extLst>
              <a:ext uri="{FF2B5EF4-FFF2-40B4-BE49-F238E27FC236}">
                <a16:creationId xmlns:a16="http://schemas.microsoft.com/office/drawing/2014/main" id="{B8DE4AC4-0A34-F6BC-1B5D-1ECE71940C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00576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27" name="Text Placeholder 35">
            <a:extLst>
              <a:ext uri="{FF2B5EF4-FFF2-40B4-BE49-F238E27FC236}">
                <a16:creationId xmlns:a16="http://schemas.microsoft.com/office/drawing/2014/main" id="{17ED2152-5163-0DE7-16DF-C1059D844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25588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28" name="Text Placeholder 35">
            <a:extLst>
              <a:ext uri="{FF2B5EF4-FFF2-40B4-BE49-F238E27FC236}">
                <a16:creationId xmlns:a16="http://schemas.microsoft.com/office/drawing/2014/main" id="{54AD4389-9F83-975F-3A21-8BD611B434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4403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18AF3A-AA96-AD9C-840F-EFC4DED2FFE5}"/>
              </a:ext>
            </a:extLst>
          </p:cNvPr>
          <p:cNvSpPr/>
          <p:nvPr userDrawn="1"/>
        </p:nvSpPr>
        <p:spPr>
          <a:xfrm>
            <a:off x="1" y="-4097867"/>
            <a:ext cx="13559245" cy="40978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B6B98A6C-6585-2321-560D-43CC279AC7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00575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3" name="Text Placeholder 35">
            <a:extLst>
              <a:ext uri="{FF2B5EF4-FFF2-40B4-BE49-F238E27FC236}">
                <a16:creationId xmlns:a16="http://schemas.microsoft.com/office/drawing/2014/main" id="{0ACBF71D-CD5B-DEAF-0702-1F3CDD16A3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19597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0A03D1CA-F6CA-3962-074D-3F0A1DBD3B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24130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3" name="Text Placeholder 39">
            <a:extLst>
              <a:ext uri="{FF2B5EF4-FFF2-40B4-BE49-F238E27FC236}">
                <a16:creationId xmlns:a16="http://schemas.microsoft.com/office/drawing/2014/main" id="{5A58DF1D-8C3C-D651-0599-51A0AF835A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033" y="956491"/>
            <a:ext cx="3992187" cy="109607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6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65718AAE-5DAE-CA54-43C6-18455CFFAF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6487" y="2059643"/>
            <a:ext cx="340211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Sub-title text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4F7D3A-0523-D072-CFE5-4C0B78BB3E7B}"/>
              </a:ext>
            </a:extLst>
          </p:cNvPr>
          <p:cNvSpPr txBox="1"/>
          <p:nvPr userDrawn="1"/>
        </p:nvSpPr>
        <p:spPr>
          <a:xfrm>
            <a:off x="7958516" y="2840281"/>
            <a:ext cx="1124855" cy="1600438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130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  <a:endParaRPr lang="en-US" sz="130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300F6571-C172-07B5-6DEA-A8855449E65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80048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16" name="Text Placeholder 35">
            <a:extLst>
              <a:ext uri="{FF2B5EF4-FFF2-40B4-BE49-F238E27FC236}">
                <a16:creationId xmlns:a16="http://schemas.microsoft.com/office/drawing/2014/main" id="{5E6B9756-0C9B-9E1E-4D59-B0CC3B45917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69775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E38AD711-FDC1-DB4E-5389-F549EE8649AC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C3D45A-6F01-E050-7CE0-5103FAF6076E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79C78523-4921-3059-64E5-EBD6EF4D12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726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3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FC3F6C9-0866-6390-EF32-3480AF0F6E30}"/>
              </a:ext>
            </a:extLst>
          </p:cNvPr>
          <p:cNvSpPr/>
          <p:nvPr userDrawn="1"/>
        </p:nvSpPr>
        <p:spPr>
          <a:xfrm rot="18900000">
            <a:off x="6800166" y="-2987427"/>
            <a:ext cx="4936731" cy="4880118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999770-576D-4129-9584-149D430F2135}"/>
              </a:ext>
            </a:extLst>
          </p:cNvPr>
          <p:cNvSpPr txBox="1"/>
          <p:nvPr userDrawn="1"/>
        </p:nvSpPr>
        <p:spPr>
          <a:xfrm>
            <a:off x="433892" y="2840281"/>
            <a:ext cx="1124855" cy="1600438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130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en-US" sz="130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614815-36D9-2700-9ED3-22F9DA0320E0}"/>
              </a:ext>
            </a:extLst>
          </p:cNvPr>
          <p:cNvSpPr txBox="1"/>
          <p:nvPr userDrawn="1"/>
        </p:nvSpPr>
        <p:spPr>
          <a:xfrm>
            <a:off x="2900733" y="2840281"/>
            <a:ext cx="1124855" cy="1600438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130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US" sz="130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342832-A4EA-3798-42E7-2DCDC3930EEF}"/>
              </a:ext>
            </a:extLst>
          </p:cNvPr>
          <p:cNvSpPr txBox="1"/>
          <p:nvPr userDrawn="1"/>
        </p:nvSpPr>
        <p:spPr>
          <a:xfrm>
            <a:off x="5412871" y="2840281"/>
            <a:ext cx="1124855" cy="1600438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130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endParaRPr lang="en-US" sz="130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Text Placeholder 35">
            <a:extLst>
              <a:ext uri="{FF2B5EF4-FFF2-40B4-BE49-F238E27FC236}">
                <a16:creationId xmlns:a16="http://schemas.microsoft.com/office/drawing/2014/main" id="{B8DE4AC4-0A34-F6BC-1B5D-1ECE71940C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00576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27" name="Text Placeholder 35">
            <a:extLst>
              <a:ext uri="{FF2B5EF4-FFF2-40B4-BE49-F238E27FC236}">
                <a16:creationId xmlns:a16="http://schemas.microsoft.com/office/drawing/2014/main" id="{17ED2152-5163-0DE7-16DF-C1059D844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25588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28" name="Text Placeholder 35">
            <a:extLst>
              <a:ext uri="{FF2B5EF4-FFF2-40B4-BE49-F238E27FC236}">
                <a16:creationId xmlns:a16="http://schemas.microsoft.com/office/drawing/2014/main" id="{54AD4389-9F83-975F-3A21-8BD611B434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4403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18AF3A-AA96-AD9C-840F-EFC4DED2FFE5}"/>
              </a:ext>
            </a:extLst>
          </p:cNvPr>
          <p:cNvSpPr/>
          <p:nvPr userDrawn="1"/>
        </p:nvSpPr>
        <p:spPr>
          <a:xfrm>
            <a:off x="1" y="-6583679"/>
            <a:ext cx="14142719" cy="658368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B6B98A6C-6585-2321-560D-43CC279AC7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00575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3" name="Text Placeholder 35">
            <a:extLst>
              <a:ext uri="{FF2B5EF4-FFF2-40B4-BE49-F238E27FC236}">
                <a16:creationId xmlns:a16="http://schemas.microsoft.com/office/drawing/2014/main" id="{0ACBF71D-CD5B-DEAF-0702-1F3CDD16A3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19597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0A03D1CA-F6CA-3962-074D-3F0A1DBD3B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24130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3" name="Text Placeholder 39">
            <a:extLst>
              <a:ext uri="{FF2B5EF4-FFF2-40B4-BE49-F238E27FC236}">
                <a16:creationId xmlns:a16="http://schemas.microsoft.com/office/drawing/2014/main" id="{5A58DF1D-8C3C-D651-0599-51A0AF835A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033" y="956491"/>
            <a:ext cx="3992187" cy="109607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6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65718AAE-5DAE-CA54-43C6-18455CFFAF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6487" y="2059643"/>
            <a:ext cx="340211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Sub-title text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4F7D3A-0523-D072-CFE5-4C0B78BB3E7B}"/>
              </a:ext>
            </a:extLst>
          </p:cNvPr>
          <p:cNvSpPr txBox="1"/>
          <p:nvPr userDrawn="1"/>
        </p:nvSpPr>
        <p:spPr>
          <a:xfrm>
            <a:off x="7958516" y="2840281"/>
            <a:ext cx="1124855" cy="1600438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130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  <a:endParaRPr lang="en-US" sz="130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300F6571-C172-07B5-6DEA-A8855449E65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80048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16" name="Text Placeholder 35">
            <a:extLst>
              <a:ext uri="{FF2B5EF4-FFF2-40B4-BE49-F238E27FC236}">
                <a16:creationId xmlns:a16="http://schemas.microsoft.com/office/drawing/2014/main" id="{5E6B9756-0C9B-9E1E-4D59-B0CC3B45917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69775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E38AD711-FDC1-DB4E-5389-F549EE8649AC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C3D45A-6F01-E050-7CE0-5103FAF6076E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79C78523-4921-3059-64E5-EBD6EF4D12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967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3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0D0C142C-C622-ACF9-AE52-A8F2CF77995E}"/>
              </a:ext>
            </a:extLst>
          </p:cNvPr>
          <p:cNvSpPr/>
          <p:nvPr userDrawn="1"/>
        </p:nvSpPr>
        <p:spPr>
          <a:xfrm rot="18900000">
            <a:off x="6800166" y="-2987427"/>
            <a:ext cx="4936731" cy="4880118"/>
          </a:xfrm>
          <a:prstGeom prst="roundRect">
            <a:avLst>
              <a:gd name="adj" fmla="val 13059"/>
            </a:avLst>
          </a:prstGeom>
          <a:noFill/>
          <a:ln>
            <a:solidFill>
              <a:srgbClr val="E0D5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999770-576D-4129-9584-149D430F2135}"/>
              </a:ext>
            </a:extLst>
          </p:cNvPr>
          <p:cNvSpPr txBox="1"/>
          <p:nvPr userDrawn="1"/>
        </p:nvSpPr>
        <p:spPr>
          <a:xfrm>
            <a:off x="433892" y="2840281"/>
            <a:ext cx="1124855" cy="1600438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130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en-US" sz="130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614815-36D9-2700-9ED3-22F9DA0320E0}"/>
              </a:ext>
            </a:extLst>
          </p:cNvPr>
          <p:cNvSpPr txBox="1"/>
          <p:nvPr userDrawn="1"/>
        </p:nvSpPr>
        <p:spPr>
          <a:xfrm>
            <a:off x="2900733" y="2840281"/>
            <a:ext cx="1124855" cy="1600438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130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US" sz="130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342832-A4EA-3798-42E7-2DCDC3930EEF}"/>
              </a:ext>
            </a:extLst>
          </p:cNvPr>
          <p:cNvSpPr txBox="1"/>
          <p:nvPr userDrawn="1"/>
        </p:nvSpPr>
        <p:spPr>
          <a:xfrm>
            <a:off x="5412871" y="2840281"/>
            <a:ext cx="1124855" cy="1600438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130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endParaRPr lang="en-US" sz="130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Text Placeholder 35">
            <a:extLst>
              <a:ext uri="{FF2B5EF4-FFF2-40B4-BE49-F238E27FC236}">
                <a16:creationId xmlns:a16="http://schemas.microsoft.com/office/drawing/2014/main" id="{B8DE4AC4-0A34-F6BC-1B5D-1ECE71940C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00576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27" name="Text Placeholder 35">
            <a:extLst>
              <a:ext uri="{FF2B5EF4-FFF2-40B4-BE49-F238E27FC236}">
                <a16:creationId xmlns:a16="http://schemas.microsoft.com/office/drawing/2014/main" id="{17ED2152-5163-0DE7-16DF-C1059D844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25588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28" name="Text Placeholder 35">
            <a:extLst>
              <a:ext uri="{FF2B5EF4-FFF2-40B4-BE49-F238E27FC236}">
                <a16:creationId xmlns:a16="http://schemas.microsoft.com/office/drawing/2014/main" id="{54AD4389-9F83-975F-3A21-8BD611B434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4403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18AF3A-AA96-AD9C-840F-EFC4DED2FFE5}"/>
              </a:ext>
            </a:extLst>
          </p:cNvPr>
          <p:cNvSpPr/>
          <p:nvPr userDrawn="1"/>
        </p:nvSpPr>
        <p:spPr>
          <a:xfrm>
            <a:off x="1" y="-4097867"/>
            <a:ext cx="13559245" cy="40978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B6B98A6C-6585-2321-560D-43CC279AC7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00575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3" name="Text Placeholder 35">
            <a:extLst>
              <a:ext uri="{FF2B5EF4-FFF2-40B4-BE49-F238E27FC236}">
                <a16:creationId xmlns:a16="http://schemas.microsoft.com/office/drawing/2014/main" id="{0ACBF71D-CD5B-DEAF-0702-1F3CDD16A3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19597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0A03D1CA-F6CA-3962-074D-3F0A1DBD3B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24130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3" name="Text Placeholder 39">
            <a:extLst>
              <a:ext uri="{FF2B5EF4-FFF2-40B4-BE49-F238E27FC236}">
                <a16:creationId xmlns:a16="http://schemas.microsoft.com/office/drawing/2014/main" id="{5A58DF1D-8C3C-D651-0599-51A0AF835A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033" y="956491"/>
            <a:ext cx="3992187" cy="109607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600" b="1" spc="-150">
                <a:solidFill>
                  <a:schemeClr val="accent2"/>
                </a:solidFill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65718AAE-5DAE-CA54-43C6-18455CFFAF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6487" y="2059643"/>
            <a:ext cx="340211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Sub-title text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4F7D3A-0523-D072-CFE5-4C0B78BB3E7B}"/>
              </a:ext>
            </a:extLst>
          </p:cNvPr>
          <p:cNvSpPr txBox="1"/>
          <p:nvPr userDrawn="1"/>
        </p:nvSpPr>
        <p:spPr>
          <a:xfrm>
            <a:off x="7958516" y="2840281"/>
            <a:ext cx="1124855" cy="1600438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130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  <a:endParaRPr lang="en-US" sz="130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300F6571-C172-07B5-6DEA-A8855449E65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80048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16" name="Text Placeholder 35">
            <a:extLst>
              <a:ext uri="{FF2B5EF4-FFF2-40B4-BE49-F238E27FC236}">
                <a16:creationId xmlns:a16="http://schemas.microsoft.com/office/drawing/2014/main" id="{5E6B9756-0C9B-9E1E-4D59-B0CC3B45917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69775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E38AD711-FDC1-DB4E-5389-F549EE8649AC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C3D45A-6F01-E050-7CE0-5103FAF6076E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79C78523-4921-3059-64E5-EBD6EF4D12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16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3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4EC275F-C53B-C352-BB95-0B49756DC544}"/>
              </a:ext>
            </a:extLst>
          </p:cNvPr>
          <p:cNvSpPr/>
          <p:nvPr userDrawn="1"/>
        </p:nvSpPr>
        <p:spPr>
          <a:xfrm rot="18900000">
            <a:off x="6800166" y="-2987427"/>
            <a:ext cx="4936731" cy="4880118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999770-576D-4129-9584-149D430F2135}"/>
              </a:ext>
            </a:extLst>
          </p:cNvPr>
          <p:cNvSpPr txBox="1"/>
          <p:nvPr userDrawn="1"/>
        </p:nvSpPr>
        <p:spPr>
          <a:xfrm>
            <a:off x="476449" y="3003982"/>
            <a:ext cx="1124855" cy="1083374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88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en-US" sz="88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614815-36D9-2700-9ED3-22F9DA0320E0}"/>
              </a:ext>
            </a:extLst>
          </p:cNvPr>
          <p:cNvSpPr txBox="1"/>
          <p:nvPr userDrawn="1"/>
        </p:nvSpPr>
        <p:spPr>
          <a:xfrm>
            <a:off x="2652376" y="3003982"/>
            <a:ext cx="1124855" cy="1083374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88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US" sz="88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342832-A4EA-3798-42E7-2DCDC3930EEF}"/>
              </a:ext>
            </a:extLst>
          </p:cNvPr>
          <p:cNvSpPr txBox="1"/>
          <p:nvPr userDrawn="1"/>
        </p:nvSpPr>
        <p:spPr>
          <a:xfrm>
            <a:off x="4980484" y="3003982"/>
            <a:ext cx="1124855" cy="1083374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88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endParaRPr lang="en-US" sz="88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Text Placeholder 35">
            <a:extLst>
              <a:ext uri="{FF2B5EF4-FFF2-40B4-BE49-F238E27FC236}">
                <a16:creationId xmlns:a16="http://schemas.microsoft.com/office/drawing/2014/main" id="{B8DE4AC4-0A34-F6BC-1B5D-1ECE71940C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52220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27" name="Text Placeholder 35">
            <a:extLst>
              <a:ext uri="{FF2B5EF4-FFF2-40B4-BE49-F238E27FC236}">
                <a16:creationId xmlns:a16="http://schemas.microsoft.com/office/drawing/2014/main" id="{17ED2152-5163-0DE7-16DF-C1059D844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6318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28" name="Text Placeholder 35">
            <a:extLst>
              <a:ext uri="{FF2B5EF4-FFF2-40B4-BE49-F238E27FC236}">
                <a16:creationId xmlns:a16="http://schemas.microsoft.com/office/drawing/2014/main" id="{54AD4389-9F83-975F-3A21-8BD611B434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1103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18AF3A-AA96-AD9C-840F-EFC4DED2FFE5}"/>
              </a:ext>
            </a:extLst>
          </p:cNvPr>
          <p:cNvSpPr/>
          <p:nvPr userDrawn="1"/>
        </p:nvSpPr>
        <p:spPr>
          <a:xfrm>
            <a:off x="1" y="-4097867"/>
            <a:ext cx="7332133" cy="40978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B6B98A6C-6585-2321-560D-43CC279AC7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2219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3" name="Text Placeholder 35">
            <a:extLst>
              <a:ext uri="{FF2B5EF4-FFF2-40B4-BE49-F238E27FC236}">
                <a16:creationId xmlns:a16="http://schemas.microsoft.com/office/drawing/2014/main" id="{0ACBF71D-CD5B-DEAF-0702-1F3CDD16A3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80327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0A03D1CA-F6CA-3962-074D-3F0A1DBD3B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00830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3" name="Text Placeholder 39">
            <a:extLst>
              <a:ext uri="{FF2B5EF4-FFF2-40B4-BE49-F238E27FC236}">
                <a16:creationId xmlns:a16="http://schemas.microsoft.com/office/drawing/2014/main" id="{5A58DF1D-8C3C-D651-0599-51A0AF835A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033" y="956491"/>
            <a:ext cx="3992187" cy="109607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6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65718AAE-5DAE-CA54-43C6-18455CFFAF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6487" y="2059643"/>
            <a:ext cx="340211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Sub-title text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4F7D3A-0523-D072-CFE5-4C0B78BB3E7B}"/>
              </a:ext>
            </a:extLst>
          </p:cNvPr>
          <p:cNvSpPr txBox="1"/>
          <p:nvPr userDrawn="1"/>
        </p:nvSpPr>
        <p:spPr>
          <a:xfrm>
            <a:off x="7200987" y="3003982"/>
            <a:ext cx="1124855" cy="1083374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88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  <a:endParaRPr lang="en-US" sz="88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300F6571-C172-07B5-6DEA-A8855449E65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31606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16" name="Text Placeholder 35">
            <a:extLst>
              <a:ext uri="{FF2B5EF4-FFF2-40B4-BE49-F238E27FC236}">
                <a16:creationId xmlns:a16="http://schemas.microsoft.com/office/drawing/2014/main" id="{5E6B9756-0C9B-9E1E-4D59-B0CC3B45917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21333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905D8D-4B2E-71EA-A078-D043521A9340}"/>
              </a:ext>
            </a:extLst>
          </p:cNvPr>
          <p:cNvSpPr txBox="1"/>
          <p:nvPr userDrawn="1"/>
        </p:nvSpPr>
        <p:spPr>
          <a:xfrm>
            <a:off x="9424898" y="3003982"/>
            <a:ext cx="1124855" cy="1083374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88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  <a:endParaRPr lang="en-US" sz="88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Text Placeholder 35">
            <a:extLst>
              <a:ext uri="{FF2B5EF4-FFF2-40B4-BE49-F238E27FC236}">
                <a16:creationId xmlns:a16="http://schemas.microsoft.com/office/drawing/2014/main" id="{57871C8E-647E-A93B-051A-3D6314B957A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55517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18" name="Text Placeholder 35">
            <a:extLst>
              <a:ext uri="{FF2B5EF4-FFF2-40B4-BE49-F238E27FC236}">
                <a16:creationId xmlns:a16="http://schemas.microsoft.com/office/drawing/2014/main" id="{7EF2CC37-8DE4-5676-AF7C-7C7EF556BD1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45244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BA53393C-9715-D883-23FB-36815606835A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5B71B3-A9C8-72BA-CAE3-F700171ACE58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D80D0D1F-6F42-42F0-A05E-D8B31C1A9B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A92CA10-174A-6E6E-EBD3-A9FE5A14AA16}"/>
              </a:ext>
            </a:extLst>
          </p:cNvPr>
          <p:cNvSpPr/>
          <p:nvPr userDrawn="1"/>
        </p:nvSpPr>
        <p:spPr>
          <a:xfrm>
            <a:off x="1" y="-4097867"/>
            <a:ext cx="13559245" cy="40978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4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3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4999770-576D-4129-9584-149D430F2135}"/>
              </a:ext>
            </a:extLst>
          </p:cNvPr>
          <p:cNvSpPr txBox="1"/>
          <p:nvPr userDrawn="1"/>
        </p:nvSpPr>
        <p:spPr>
          <a:xfrm>
            <a:off x="476449" y="3003982"/>
            <a:ext cx="1124855" cy="1083374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88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en-US" sz="88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614815-36D9-2700-9ED3-22F9DA0320E0}"/>
              </a:ext>
            </a:extLst>
          </p:cNvPr>
          <p:cNvSpPr txBox="1"/>
          <p:nvPr userDrawn="1"/>
        </p:nvSpPr>
        <p:spPr>
          <a:xfrm>
            <a:off x="2652376" y="3003982"/>
            <a:ext cx="1124855" cy="1083374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88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US" sz="88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342832-A4EA-3798-42E7-2DCDC3930EEF}"/>
              </a:ext>
            </a:extLst>
          </p:cNvPr>
          <p:cNvSpPr txBox="1"/>
          <p:nvPr userDrawn="1"/>
        </p:nvSpPr>
        <p:spPr>
          <a:xfrm>
            <a:off x="4980484" y="3003982"/>
            <a:ext cx="1124855" cy="1083374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88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endParaRPr lang="en-US" sz="88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Text Placeholder 35">
            <a:extLst>
              <a:ext uri="{FF2B5EF4-FFF2-40B4-BE49-F238E27FC236}">
                <a16:creationId xmlns:a16="http://schemas.microsoft.com/office/drawing/2014/main" id="{B8DE4AC4-0A34-F6BC-1B5D-1ECE71940C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52220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27" name="Text Placeholder 35">
            <a:extLst>
              <a:ext uri="{FF2B5EF4-FFF2-40B4-BE49-F238E27FC236}">
                <a16:creationId xmlns:a16="http://schemas.microsoft.com/office/drawing/2014/main" id="{17ED2152-5163-0DE7-16DF-C1059D844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6318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28" name="Text Placeholder 35">
            <a:extLst>
              <a:ext uri="{FF2B5EF4-FFF2-40B4-BE49-F238E27FC236}">
                <a16:creationId xmlns:a16="http://schemas.microsoft.com/office/drawing/2014/main" id="{54AD4389-9F83-975F-3A21-8BD611B434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1103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18AF3A-AA96-AD9C-840F-EFC4DED2FFE5}"/>
              </a:ext>
            </a:extLst>
          </p:cNvPr>
          <p:cNvSpPr/>
          <p:nvPr userDrawn="1"/>
        </p:nvSpPr>
        <p:spPr>
          <a:xfrm>
            <a:off x="1" y="-4097867"/>
            <a:ext cx="7332133" cy="40978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B6B98A6C-6585-2321-560D-43CC279AC7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2219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3" name="Text Placeholder 35">
            <a:extLst>
              <a:ext uri="{FF2B5EF4-FFF2-40B4-BE49-F238E27FC236}">
                <a16:creationId xmlns:a16="http://schemas.microsoft.com/office/drawing/2014/main" id="{0ACBF71D-CD5B-DEAF-0702-1F3CDD16A3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80327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0A03D1CA-F6CA-3962-074D-3F0A1DBD3B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00830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3" name="Text Placeholder 39">
            <a:extLst>
              <a:ext uri="{FF2B5EF4-FFF2-40B4-BE49-F238E27FC236}">
                <a16:creationId xmlns:a16="http://schemas.microsoft.com/office/drawing/2014/main" id="{5A58DF1D-8C3C-D651-0599-51A0AF835A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033" y="956491"/>
            <a:ext cx="3992187" cy="109607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6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65718AAE-5DAE-CA54-43C6-18455CFFAF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6487" y="2059643"/>
            <a:ext cx="340211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Sub-title text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4F7D3A-0523-D072-CFE5-4C0B78BB3E7B}"/>
              </a:ext>
            </a:extLst>
          </p:cNvPr>
          <p:cNvSpPr txBox="1"/>
          <p:nvPr userDrawn="1"/>
        </p:nvSpPr>
        <p:spPr>
          <a:xfrm>
            <a:off x="7200987" y="3003982"/>
            <a:ext cx="1124855" cy="1083374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88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  <a:endParaRPr lang="en-US" sz="88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300F6571-C172-07B5-6DEA-A8855449E65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31606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16" name="Text Placeholder 35">
            <a:extLst>
              <a:ext uri="{FF2B5EF4-FFF2-40B4-BE49-F238E27FC236}">
                <a16:creationId xmlns:a16="http://schemas.microsoft.com/office/drawing/2014/main" id="{5E6B9756-0C9B-9E1E-4D59-B0CC3B45917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21333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905D8D-4B2E-71EA-A078-D043521A9340}"/>
              </a:ext>
            </a:extLst>
          </p:cNvPr>
          <p:cNvSpPr txBox="1"/>
          <p:nvPr userDrawn="1"/>
        </p:nvSpPr>
        <p:spPr>
          <a:xfrm>
            <a:off x="9424898" y="3003982"/>
            <a:ext cx="1124855" cy="1083374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88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  <a:endParaRPr lang="en-US" sz="88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Text Placeholder 35">
            <a:extLst>
              <a:ext uri="{FF2B5EF4-FFF2-40B4-BE49-F238E27FC236}">
                <a16:creationId xmlns:a16="http://schemas.microsoft.com/office/drawing/2014/main" id="{57871C8E-647E-A93B-051A-3D6314B957A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55517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18" name="Text Placeholder 35">
            <a:extLst>
              <a:ext uri="{FF2B5EF4-FFF2-40B4-BE49-F238E27FC236}">
                <a16:creationId xmlns:a16="http://schemas.microsoft.com/office/drawing/2014/main" id="{7EF2CC37-8DE4-5676-AF7C-7C7EF556BD1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45244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BA53393C-9715-D883-23FB-36815606835A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5B71B3-A9C8-72BA-CAE3-F700171ACE58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D80D0D1F-6F42-42F0-A05E-D8B31C1A9B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ECB9A1EA-D22D-05F3-7B50-395595E3DD86}"/>
              </a:ext>
            </a:extLst>
          </p:cNvPr>
          <p:cNvSpPr/>
          <p:nvPr userDrawn="1"/>
        </p:nvSpPr>
        <p:spPr>
          <a:xfrm rot="18900000">
            <a:off x="6800166" y="-2987427"/>
            <a:ext cx="4936731" cy="4880118"/>
          </a:xfrm>
          <a:prstGeom prst="roundRect">
            <a:avLst>
              <a:gd name="adj" fmla="val 13059"/>
            </a:avLst>
          </a:prstGeom>
          <a:noFill/>
          <a:ln>
            <a:solidFill>
              <a:srgbClr val="E0D5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92CA10-174A-6E6E-EBD3-A9FE5A14AA16}"/>
              </a:ext>
            </a:extLst>
          </p:cNvPr>
          <p:cNvSpPr/>
          <p:nvPr userDrawn="1"/>
        </p:nvSpPr>
        <p:spPr>
          <a:xfrm>
            <a:off x="1" y="-4097867"/>
            <a:ext cx="13559245" cy="40978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43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3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4999770-576D-4129-9584-149D430F2135}"/>
              </a:ext>
            </a:extLst>
          </p:cNvPr>
          <p:cNvSpPr txBox="1"/>
          <p:nvPr userDrawn="1"/>
        </p:nvSpPr>
        <p:spPr>
          <a:xfrm>
            <a:off x="476449" y="3003982"/>
            <a:ext cx="1124855" cy="1083374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88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en-US" sz="88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614815-36D9-2700-9ED3-22F9DA0320E0}"/>
              </a:ext>
            </a:extLst>
          </p:cNvPr>
          <p:cNvSpPr txBox="1"/>
          <p:nvPr userDrawn="1"/>
        </p:nvSpPr>
        <p:spPr>
          <a:xfrm>
            <a:off x="2652376" y="3003982"/>
            <a:ext cx="1124855" cy="1083374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88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US" sz="88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342832-A4EA-3798-42E7-2DCDC3930EEF}"/>
              </a:ext>
            </a:extLst>
          </p:cNvPr>
          <p:cNvSpPr txBox="1"/>
          <p:nvPr userDrawn="1"/>
        </p:nvSpPr>
        <p:spPr>
          <a:xfrm>
            <a:off x="4980484" y="3003982"/>
            <a:ext cx="1124855" cy="1083374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88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endParaRPr lang="en-US" sz="88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Text Placeholder 35">
            <a:extLst>
              <a:ext uri="{FF2B5EF4-FFF2-40B4-BE49-F238E27FC236}">
                <a16:creationId xmlns:a16="http://schemas.microsoft.com/office/drawing/2014/main" id="{B8DE4AC4-0A34-F6BC-1B5D-1ECE71940C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52220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27" name="Text Placeholder 35">
            <a:extLst>
              <a:ext uri="{FF2B5EF4-FFF2-40B4-BE49-F238E27FC236}">
                <a16:creationId xmlns:a16="http://schemas.microsoft.com/office/drawing/2014/main" id="{17ED2152-5163-0DE7-16DF-C1059D844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6318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28" name="Text Placeholder 35">
            <a:extLst>
              <a:ext uri="{FF2B5EF4-FFF2-40B4-BE49-F238E27FC236}">
                <a16:creationId xmlns:a16="http://schemas.microsoft.com/office/drawing/2014/main" id="{54AD4389-9F83-975F-3A21-8BD611B434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1103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18AF3A-AA96-AD9C-840F-EFC4DED2FFE5}"/>
              </a:ext>
            </a:extLst>
          </p:cNvPr>
          <p:cNvSpPr/>
          <p:nvPr userDrawn="1"/>
        </p:nvSpPr>
        <p:spPr>
          <a:xfrm>
            <a:off x="1" y="-4097867"/>
            <a:ext cx="7332133" cy="40978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B6B98A6C-6585-2321-560D-43CC279AC7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2219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3" name="Text Placeholder 35">
            <a:extLst>
              <a:ext uri="{FF2B5EF4-FFF2-40B4-BE49-F238E27FC236}">
                <a16:creationId xmlns:a16="http://schemas.microsoft.com/office/drawing/2014/main" id="{0ACBF71D-CD5B-DEAF-0702-1F3CDD16A3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80327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0A03D1CA-F6CA-3962-074D-3F0A1DBD3B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00830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3" name="Text Placeholder 39">
            <a:extLst>
              <a:ext uri="{FF2B5EF4-FFF2-40B4-BE49-F238E27FC236}">
                <a16:creationId xmlns:a16="http://schemas.microsoft.com/office/drawing/2014/main" id="{5A58DF1D-8C3C-D651-0599-51A0AF835A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033" y="956491"/>
            <a:ext cx="3992187" cy="109607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600" b="1" spc="-150">
                <a:solidFill>
                  <a:schemeClr val="accent2"/>
                </a:solidFill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65718AAE-5DAE-CA54-43C6-18455CFFAF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6487" y="2059643"/>
            <a:ext cx="340211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Sub-title text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4F7D3A-0523-D072-CFE5-4C0B78BB3E7B}"/>
              </a:ext>
            </a:extLst>
          </p:cNvPr>
          <p:cNvSpPr txBox="1"/>
          <p:nvPr userDrawn="1"/>
        </p:nvSpPr>
        <p:spPr>
          <a:xfrm>
            <a:off x="7200987" y="3003982"/>
            <a:ext cx="1124855" cy="1083374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88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  <a:endParaRPr lang="en-US" sz="88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300F6571-C172-07B5-6DEA-A8855449E65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31606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16" name="Text Placeholder 35">
            <a:extLst>
              <a:ext uri="{FF2B5EF4-FFF2-40B4-BE49-F238E27FC236}">
                <a16:creationId xmlns:a16="http://schemas.microsoft.com/office/drawing/2014/main" id="{5E6B9756-0C9B-9E1E-4D59-B0CC3B45917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21333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905D8D-4B2E-71EA-A078-D043521A9340}"/>
              </a:ext>
            </a:extLst>
          </p:cNvPr>
          <p:cNvSpPr txBox="1"/>
          <p:nvPr userDrawn="1"/>
        </p:nvSpPr>
        <p:spPr>
          <a:xfrm>
            <a:off x="9424898" y="3003982"/>
            <a:ext cx="1124855" cy="1083374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88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  <a:endParaRPr lang="en-US" sz="88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Text Placeholder 35">
            <a:extLst>
              <a:ext uri="{FF2B5EF4-FFF2-40B4-BE49-F238E27FC236}">
                <a16:creationId xmlns:a16="http://schemas.microsoft.com/office/drawing/2014/main" id="{57871C8E-647E-A93B-051A-3D6314B957A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55517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18" name="Text Placeholder 35">
            <a:extLst>
              <a:ext uri="{FF2B5EF4-FFF2-40B4-BE49-F238E27FC236}">
                <a16:creationId xmlns:a16="http://schemas.microsoft.com/office/drawing/2014/main" id="{7EF2CC37-8DE4-5676-AF7C-7C7EF556BD1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45244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BA53393C-9715-D883-23FB-36815606835A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5B71B3-A9C8-72BA-CAE3-F700171ACE58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D80D0D1F-6F42-42F0-A05E-D8B31C1A9B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ECB9A1EA-D22D-05F3-7B50-395595E3DD86}"/>
              </a:ext>
            </a:extLst>
          </p:cNvPr>
          <p:cNvSpPr/>
          <p:nvPr userDrawn="1"/>
        </p:nvSpPr>
        <p:spPr>
          <a:xfrm rot="18900000">
            <a:off x="6800166" y="-2987427"/>
            <a:ext cx="4936731" cy="4880118"/>
          </a:xfrm>
          <a:prstGeom prst="roundRect">
            <a:avLst>
              <a:gd name="adj" fmla="val 13059"/>
            </a:avLst>
          </a:prstGeom>
          <a:noFill/>
          <a:ln>
            <a:solidFill>
              <a:srgbClr val="E0D5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92CA10-174A-6E6E-EBD3-A9FE5A14AA16}"/>
              </a:ext>
            </a:extLst>
          </p:cNvPr>
          <p:cNvSpPr/>
          <p:nvPr userDrawn="1"/>
        </p:nvSpPr>
        <p:spPr>
          <a:xfrm>
            <a:off x="1" y="-4097867"/>
            <a:ext cx="13559245" cy="40978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691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3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F739FA8-2783-06EC-5AEA-83F615EFA89F}"/>
              </a:ext>
            </a:extLst>
          </p:cNvPr>
          <p:cNvSpPr/>
          <p:nvPr userDrawn="1"/>
        </p:nvSpPr>
        <p:spPr>
          <a:xfrm rot="18900000">
            <a:off x="9375397" y="2084462"/>
            <a:ext cx="7707817" cy="5203675"/>
          </a:xfrm>
          <a:prstGeom prst="roundRect">
            <a:avLst>
              <a:gd name="adj" fmla="val 13059"/>
            </a:avLst>
          </a:prstGeom>
          <a:solidFill>
            <a:srgbClr val="F2E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39">
            <a:extLst>
              <a:ext uri="{FF2B5EF4-FFF2-40B4-BE49-F238E27FC236}">
                <a16:creationId xmlns:a16="http://schemas.microsoft.com/office/drawing/2014/main" id="{A3F2CC5C-FE7A-8DCC-78DD-8EAD53E969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67" y="1272031"/>
            <a:ext cx="9873942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600" b="1" spc="-150"/>
            </a:lvl1pPr>
          </a:lstStyle>
          <a:p>
            <a:pPr lvl="0"/>
            <a:r>
              <a:rPr lang="en-GB"/>
              <a:t>Agenda or contents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335C813-7B5F-C194-A11E-C958EF43EB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987009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5BD8FCC2-E35E-1701-2713-2C4F293A27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606039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GB"/>
              <a:t>1. Agenda heading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50A3A08-370B-6447-DAEC-C3832B1866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956273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700DE9B0-FAFB-58FC-7CC3-34F94B9D5C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3575303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GB"/>
              <a:t>2. Agenda heading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2565FEA-0375-C7B8-7039-A0EAE703A5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925537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9C0BE8AD-6688-AD89-7EA8-BC1E46D241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888" y="4544567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GB"/>
              <a:t>3. Agenda heading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B35BF63-8EF3-1ABE-1EA2-AFB1D78FF8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84992" y="2987009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78EF5C9E-2A4C-3397-01F8-8F8A634848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84992" y="2606039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GB"/>
              <a:t>4. Agenda heading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7EAE53FA-7C77-2D97-8826-5F85BC29B16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84992" y="3956273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2E7F7AB-7FE4-84D9-C6C7-1A40D888288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84992" y="3575303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GB"/>
              <a:t>5. Agenda heading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2EFDC618-AC8A-9268-BF51-A473E7BC1E1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84992" y="4925537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4D682AAE-6B11-F249-BEF0-25938332D71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84992" y="4544567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GB"/>
              <a:t>6. Agenda heading</a:t>
            </a:r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AEEC88E-4E1A-04A9-FCE9-BAD3E1C4C908}"/>
              </a:ext>
            </a:extLst>
          </p:cNvPr>
          <p:cNvCxnSpPr>
            <a:cxnSpLocks/>
          </p:cNvCxnSpPr>
          <p:nvPr userDrawn="1"/>
        </p:nvCxnSpPr>
        <p:spPr>
          <a:xfrm>
            <a:off x="4581144" y="2589246"/>
            <a:ext cx="0" cy="263804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522439B-4C26-3679-B2C1-5264F00829C1}"/>
              </a:ext>
            </a:extLst>
          </p:cNvPr>
          <p:cNvSpPr/>
          <p:nvPr userDrawn="1"/>
        </p:nvSpPr>
        <p:spPr>
          <a:xfrm>
            <a:off x="10437" y="6858001"/>
            <a:ext cx="14902962" cy="704583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E99B00-8DA2-E3B5-5B36-37813BAB43F6}"/>
              </a:ext>
            </a:extLst>
          </p:cNvPr>
          <p:cNvSpPr/>
          <p:nvPr userDrawn="1"/>
        </p:nvSpPr>
        <p:spPr>
          <a:xfrm>
            <a:off x="12202436" y="-2052083"/>
            <a:ext cx="10604399" cy="12748436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B1DB6A-880A-0B63-7995-204739044F6E}"/>
              </a:ext>
            </a:extLst>
          </p:cNvPr>
          <p:cNvSpPr/>
          <p:nvPr userDrawn="1"/>
        </p:nvSpPr>
        <p:spPr>
          <a:xfrm>
            <a:off x="12192000" y="-1829651"/>
            <a:ext cx="10604399" cy="12748436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F814B09-234A-14AD-47E5-63099ACCFB93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A056D0-C71C-FDD0-C633-844BFFEE9DB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5F0A053-03E0-0D1E-B965-BA39DD85FB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743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3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Agenda">
    <p:bg>
      <p:bgPr>
        <a:solidFill>
          <a:srgbClr val="F2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3E427CF-E79B-3E54-E510-AF9464A2D0F6}"/>
              </a:ext>
            </a:extLst>
          </p:cNvPr>
          <p:cNvSpPr/>
          <p:nvPr userDrawn="1"/>
        </p:nvSpPr>
        <p:spPr>
          <a:xfrm rot="18900000">
            <a:off x="9375397" y="2084462"/>
            <a:ext cx="7707817" cy="5203675"/>
          </a:xfrm>
          <a:prstGeom prst="roundRect">
            <a:avLst>
              <a:gd name="adj" fmla="val 13059"/>
            </a:avLst>
          </a:pr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335C813-7B5F-C194-A11E-C958EF43EB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987009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5BD8FCC2-E35E-1701-2713-2C4F293A27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606039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1. Agenda heading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50A3A08-370B-6447-DAEC-C3832B1866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956273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700DE9B0-FAFB-58FC-7CC3-34F94B9D5C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3575303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2. Agenda heading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2565FEA-0375-C7B8-7039-A0EAE703A5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925537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9C0BE8AD-6688-AD89-7EA8-BC1E46D241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888" y="4544567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3. Agenda heading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B35BF63-8EF3-1ABE-1EA2-AFB1D78FF8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84992" y="2987009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78EF5C9E-2A4C-3397-01F8-8F8A634848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84992" y="2606039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4. Agenda heading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7EAE53FA-7C77-2D97-8826-5F85BC29B16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84992" y="3956273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2E7F7AB-7FE4-84D9-C6C7-1A40D888288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84992" y="3575303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5. Agenda heading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2EFDC618-AC8A-9268-BF51-A473E7BC1E1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84992" y="4925537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4D682AAE-6B11-F249-BEF0-25938332D71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84992" y="4544567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6. Agenda heading</a:t>
            </a:r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AEEC88E-4E1A-04A9-FCE9-BAD3E1C4C908}"/>
              </a:ext>
            </a:extLst>
          </p:cNvPr>
          <p:cNvCxnSpPr>
            <a:cxnSpLocks/>
          </p:cNvCxnSpPr>
          <p:nvPr userDrawn="1"/>
        </p:nvCxnSpPr>
        <p:spPr>
          <a:xfrm>
            <a:off x="4581144" y="2589246"/>
            <a:ext cx="0" cy="263804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522439B-4C26-3679-B2C1-5264F00829C1}"/>
              </a:ext>
            </a:extLst>
          </p:cNvPr>
          <p:cNvSpPr/>
          <p:nvPr userDrawn="1"/>
        </p:nvSpPr>
        <p:spPr>
          <a:xfrm>
            <a:off x="10437" y="6858001"/>
            <a:ext cx="14902962" cy="704583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E99B00-8DA2-E3B5-5B36-37813BAB43F6}"/>
              </a:ext>
            </a:extLst>
          </p:cNvPr>
          <p:cNvSpPr/>
          <p:nvPr userDrawn="1"/>
        </p:nvSpPr>
        <p:spPr>
          <a:xfrm>
            <a:off x="12202436" y="-2052083"/>
            <a:ext cx="10604399" cy="12748436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5E0A24-9600-4DDA-8836-99E3DA16482C}"/>
              </a:ext>
            </a:extLst>
          </p:cNvPr>
          <p:cNvSpPr/>
          <p:nvPr userDrawn="1"/>
        </p:nvSpPr>
        <p:spPr>
          <a:xfrm>
            <a:off x="-277757" y="-2666595"/>
            <a:ext cx="16110289" cy="265796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9">
            <a:extLst>
              <a:ext uri="{FF2B5EF4-FFF2-40B4-BE49-F238E27FC236}">
                <a16:creationId xmlns:a16="http://schemas.microsoft.com/office/drawing/2014/main" id="{663D1FAB-9A66-C958-88BD-E4095DA907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67" y="1272031"/>
            <a:ext cx="9873942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600" b="1" spc="-15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Agenda or contents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B4A9BD7-3E21-9330-E9CE-F9F4452632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87DD14C0-4D07-AFE9-9BC7-99F40EEE43B9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3DBDF1-B1A6-A2E0-9FA8-0970D3FEE400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35765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F739FA8-2783-06EC-5AEA-83F615EFA89F}"/>
              </a:ext>
            </a:extLst>
          </p:cNvPr>
          <p:cNvSpPr/>
          <p:nvPr userDrawn="1"/>
        </p:nvSpPr>
        <p:spPr>
          <a:xfrm rot="18900000">
            <a:off x="9375397" y="2084462"/>
            <a:ext cx="7707817" cy="5203675"/>
          </a:xfrm>
          <a:prstGeom prst="roundRect">
            <a:avLst>
              <a:gd name="adj" fmla="val 13059"/>
            </a:avLst>
          </a:prstGeom>
          <a:solidFill>
            <a:srgbClr val="FEE7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39">
            <a:extLst>
              <a:ext uri="{FF2B5EF4-FFF2-40B4-BE49-F238E27FC236}">
                <a16:creationId xmlns:a16="http://schemas.microsoft.com/office/drawing/2014/main" id="{A3F2CC5C-FE7A-8DCC-78DD-8EAD53E969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67" y="1272031"/>
            <a:ext cx="9873942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600" b="1" spc="-150"/>
            </a:lvl1pPr>
          </a:lstStyle>
          <a:p>
            <a:pPr lvl="0"/>
            <a:r>
              <a:rPr lang="en-GB"/>
              <a:t>Agenda or contents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335C813-7B5F-C194-A11E-C958EF43EB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987009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5BD8FCC2-E35E-1701-2713-2C4F293A27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606039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GB"/>
              <a:t>1. Agenda heading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50A3A08-370B-6447-DAEC-C3832B1866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956273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700DE9B0-FAFB-58FC-7CC3-34F94B9D5C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3575303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GB"/>
              <a:t>2. Agenda heading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2565FEA-0375-C7B8-7039-A0EAE703A5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925537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9C0BE8AD-6688-AD89-7EA8-BC1E46D241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888" y="4544567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GB"/>
              <a:t>3. Agenda heading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B35BF63-8EF3-1ABE-1EA2-AFB1D78FF8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84992" y="2987009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78EF5C9E-2A4C-3397-01F8-8F8A634848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84992" y="2606039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GB"/>
              <a:t>4. Agenda heading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7EAE53FA-7C77-2D97-8826-5F85BC29B16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84992" y="3956273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2E7F7AB-7FE4-84D9-C6C7-1A40D888288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84992" y="3575303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GB"/>
              <a:t>5. Agenda heading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2EFDC618-AC8A-9268-BF51-A473E7BC1E1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84992" y="4925537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4D682AAE-6B11-F249-BEF0-25938332D71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84992" y="4544567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GB"/>
              <a:t>6. Agenda heading</a:t>
            </a:r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AEEC88E-4E1A-04A9-FCE9-BAD3E1C4C908}"/>
              </a:ext>
            </a:extLst>
          </p:cNvPr>
          <p:cNvCxnSpPr>
            <a:cxnSpLocks/>
          </p:cNvCxnSpPr>
          <p:nvPr userDrawn="1"/>
        </p:nvCxnSpPr>
        <p:spPr>
          <a:xfrm>
            <a:off x="4581144" y="2589246"/>
            <a:ext cx="0" cy="263804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522439B-4C26-3679-B2C1-5264F00829C1}"/>
              </a:ext>
            </a:extLst>
          </p:cNvPr>
          <p:cNvSpPr/>
          <p:nvPr userDrawn="1"/>
        </p:nvSpPr>
        <p:spPr>
          <a:xfrm>
            <a:off x="10437" y="6858001"/>
            <a:ext cx="14902962" cy="704583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E99B00-8DA2-E3B5-5B36-37813BAB43F6}"/>
              </a:ext>
            </a:extLst>
          </p:cNvPr>
          <p:cNvSpPr/>
          <p:nvPr userDrawn="1"/>
        </p:nvSpPr>
        <p:spPr>
          <a:xfrm>
            <a:off x="12202436" y="-2052083"/>
            <a:ext cx="10604399" cy="12748436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B1DB6A-880A-0B63-7995-204739044F6E}"/>
              </a:ext>
            </a:extLst>
          </p:cNvPr>
          <p:cNvSpPr/>
          <p:nvPr userDrawn="1"/>
        </p:nvSpPr>
        <p:spPr>
          <a:xfrm>
            <a:off x="12192000" y="-1829651"/>
            <a:ext cx="10604399" cy="12748436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8F938857-F18A-F077-164A-7D0C76C31213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8FB0E8-8C33-D6F7-AD03-750126748C1C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87C6F14-B818-5060-E0AF-3301ED263A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1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3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Agenda">
    <p:bg>
      <p:bgPr>
        <a:solidFill>
          <a:srgbClr val="FEE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3E427CF-E79B-3E54-E510-AF9464A2D0F6}"/>
              </a:ext>
            </a:extLst>
          </p:cNvPr>
          <p:cNvSpPr/>
          <p:nvPr userDrawn="1"/>
        </p:nvSpPr>
        <p:spPr>
          <a:xfrm rot="18900000">
            <a:off x="9375397" y="2084462"/>
            <a:ext cx="7707817" cy="5203675"/>
          </a:xfrm>
          <a:prstGeom prst="roundRect">
            <a:avLst>
              <a:gd name="adj" fmla="val 13059"/>
            </a:avLst>
          </a:prstGeom>
          <a:solidFill>
            <a:srgbClr val="FFD3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335C813-7B5F-C194-A11E-C958EF43EB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987009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5BD8FCC2-E35E-1701-2713-2C4F293A27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606039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1. Agenda heading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50A3A08-370B-6447-DAEC-C3832B1866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956273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700DE9B0-FAFB-58FC-7CC3-34F94B9D5C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3575303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2. Agenda heading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2565FEA-0375-C7B8-7039-A0EAE703A5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925537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9C0BE8AD-6688-AD89-7EA8-BC1E46D241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888" y="4544567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3. Agenda heading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B35BF63-8EF3-1ABE-1EA2-AFB1D78FF8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84992" y="2987009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78EF5C9E-2A4C-3397-01F8-8F8A634848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84992" y="2606039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4. Agenda heading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7EAE53FA-7C77-2D97-8826-5F85BC29B16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84992" y="3956273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2E7F7AB-7FE4-84D9-C6C7-1A40D888288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84992" y="3575303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5. Agenda heading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2EFDC618-AC8A-9268-BF51-A473E7BC1E1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84992" y="4925537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4D682AAE-6B11-F249-BEF0-25938332D71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84992" y="4544567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6. Agenda heading</a:t>
            </a:r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AEEC88E-4E1A-04A9-FCE9-BAD3E1C4C908}"/>
              </a:ext>
            </a:extLst>
          </p:cNvPr>
          <p:cNvCxnSpPr>
            <a:cxnSpLocks/>
          </p:cNvCxnSpPr>
          <p:nvPr userDrawn="1"/>
        </p:nvCxnSpPr>
        <p:spPr>
          <a:xfrm>
            <a:off x="4581144" y="2589246"/>
            <a:ext cx="0" cy="263804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522439B-4C26-3679-B2C1-5264F00829C1}"/>
              </a:ext>
            </a:extLst>
          </p:cNvPr>
          <p:cNvSpPr/>
          <p:nvPr userDrawn="1"/>
        </p:nvSpPr>
        <p:spPr>
          <a:xfrm>
            <a:off x="10437" y="6858001"/>
            <a:ext cx="14902962" cy="704583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E99B00-8DA2-E3B5-5B36-37813BAB43F6}"/>
              </a:ext>
            </a:extLst>
          </p:cNvPr>
          <p:cNvSpPr/>
          <p:nvPr userDrawn="1"/>
        </p:nvSpPr>
        <p:spPr>
          <a:xfrm>
            <a:off x="12202436" y="-2052083"/>
            <a:ext cx="10604399" cy="12748436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5E0A24-9600-4DDA-8836-99E3DA16482C}"/>
              </a:ext>
            </a:extLst>
          </p:cNvPr>
          <p:cNvSpPr/>
          <p:nvPr userDrawn="1"/>
        </p:nvSpPr>
        <p:spPr>
          <a:xfrm>
            <a:off x="-277757" y="-2666595"/>
            <a:ext cx="16110289" cy="265796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9">
            <a:extLst>
              <a:ext uri="{FF2B5EF4-FFF2-40B4-BE49-F238E27FC236}">
                <a16:creationId xmlns:a16="http://schemas.microsoft.com/office/drawing/2014/main" id="{663D1FAB-9A66-C958-88BD-E4095DA907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67" y="1272031"/>
            <a:ext cx="9873942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600" b="1" spc="-15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Agenda or contents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B4A9BD7-3E21-9330-E9CE-F9F4452632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DD80A69A-A060-DFB2-8802-04F9A2C5AA0F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BDC869-2B7A-4637-3B13-079995047CD2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911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5347482-FF74-5A8F-FC85-E48E9E80254C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10245" y="-8325853"/>
            <a:ext cx="13276250" cy="832585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F6291F2-2B21-9917-58B6-D858E431EC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74881EBB-FA06-51DD-0E15-E1BCDA3F1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1696" y="2092103"/>
            <a:ext cx="5803937" cy="4978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6" name="Text Placeholder 39">
            <a:extLst>
              <a:ext uri="{FF2B5EF4-FFF2-40B4-BE49-F238E27FC236}">
                <a16:creationId xmlns:a16="http://schemas.microsoft.com/office/drawing/2014/main" id="{60F60504-F570-ACAA-A05E-055DB24369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9" y="2590620"/>
            <a:ext cx="5811745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55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To use when title slide has no image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33E84D2-8365-05BC-D33D-55AF391044F0}"/>
              </a:ext>
            </a:extLst>
          </p:cNvPr>
          <p:cNvSpPr/>
          <p:nvPr userDrawn="1"/>
        </p:nvSpPr>
        <p:spPr>
          <a:xfrm rot="18900000">
            <a:off x="6646751" y="4257793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1" y="6858000"/>
            <a:ext cx="15308631" cy="600639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4932947"/>
            <a:ext cx="13493634" cy="180473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1579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F739FA8-2783-06EC-5AEA-83F615EFA89F}"/>
              </a:ext>
            </a:extLst>
          </p:cNvPr>
          <p:cNvSpPr/>
          <p:nvPr userDrawn="1"/>
        </p:nvSpPr>
        <p:spPr>
          <a:xfrm rot="18900000">
            <a:off x="9375397" y="2084462"/>
            <a:ext cx="7707817" cy="5203675"/>
          </a:xfrm>
          <a:prstGeom prst="roundRect">
            <a:avLst>
              <a:gd name="adj" fmla="val 13059"/>
            </a:avLst>
          </a:prstGeom>
          <a:solidFill>
            <a:srgbClr val="DCF8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39">
            <a:extLst>
              <a:ext uri="{FF2B5EF4-FFF2-40B4-BE49-F238E27FC236}">
                <a16:creationId xmlns:a16="http://schemas.microsoft.com/office/drawing/2014/main" id="{A3F2CC5C-FE7A-8DCC-78DD-8EAD53E969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67" y="1272031"/>
            <a:ext cx="9873942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600" b="1" spc="-150"/>
            </a:lvl1pPr>
          </a:lstStyle>
          <a:p>
            <a:pPr lvl="0"/>
            <a:r>
              <a:rPr lang="en-GB"/>
              <a:t>Agenda or contents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335C813-7B5F-C194-A11E-C958EF43EB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987009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5BD8FCC2-E35E-1701-2713-2C4F293A27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606039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GB"/>
              <a:t>1. Agenda heading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50A3A08-370B-6447-DAEC-C3832B1866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956273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700DE9B0-FAFB-58FC-7CC3-34F94B9D5C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3575303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GB"/>
              <a:t>2. Agenda heading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2565FEA-0375-C7B8-7039-A0EAE703A5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925537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9C0BE8AD-6688-AD89-7EA8-BC1E46D241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888" y="4544567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GB"/>
              <a:t>3. Agenda heading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B35BF63-8EF3-1ABE-1EA2-AFB1D78FF8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84992" y="2987009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78EF5C9E-2A4C-3397-01F8-8F8A634848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84992" y="2606039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GB"/>
              <a:t>4. Agenda heading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7EAE53FA-7C77-2D97-8826-5F85BC29B16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84992" y="3956273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2E7F7AB-7FE4-84D9-C6C7-1A40D888288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84992" y="3575303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GB"/>
              <a:t>5. Agenda heading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2EFDC618-AC8A-9268-BF51-A473E7BC1E1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84992" y="4925537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4D682AAE-6B11-F249-BEF0-25938332D71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84992" y="4544567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GB"/>
              <a:t>6. Agenda heading</a:t>
            </a:r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AEEC88E-4E1A-04A9-FCE9-BAD3E1C4C908}"/>
              </a:ext>
            </a:extLst>
          </p:cNvPr>
          <p:cNvCxnSpPr>
            <a:cxnSpLocks/>
          </p:cNvCxnSpPr>
          <p:nvPr userDrawn="1"/>
        </p:nvCxnSpPr>
        <p:spPr>
          <a:xfrm>
            <a:off x="4581144" y="2589246"/>
            <a:ext cx="0" cy="2638044"/>
          </a:xfrm>
          <a:prstGeom prst="line">
            <a:avLst/>
          </a:prstGeom>
          <a:ln>
            <a:solidFill>
              <a:srgbClr val="DCF8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522439B-4C26-3679-B2C1-5264F00829C1}"/>
              </a:ext>
            </a:extLst>
          </p:cNvPr>
          <p:cNvSpPr/>
          <p:nvPr userDrawn="1"/>
        </p:nvSpPr>
        <p:spPr>
          <a:xfrm>
            <a:off x="10437" y="6858001"/>
            <a:ext cx="14902962" cy="704583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E99B00-8DA2-E3B5-5B36-37813BAB43F6}"/>
              </a:ext>
            </a:extLst>
          </p:cNvPr>
          <p:cNvSpPr/>
          <p:nvPr userDrawn="1"/>
        </p:nvSpPr>
        <p:spPr>
          <a:xfrm>
            <a:off x="12202436" y="-2052083"/>
            <a:ext cx="10604399" cy="12748436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B1DB6A-880A-0B63-7995-204739044F6E}"/>
              </a:ext>
            </a:extLst>
          </p:cNvPr>
          <p:cNvSpPr/>
          <p:nvPr userDrawn="1"/>
        </p:nvSpPr>
        <p:spPr>
          <a:xfrm>
            <a:off x="12192000" y="-1829651"/>
            <a:ext cx="10604399" cy="12748436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8F938857-F18A-F077-164A-7D0C76C31213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8FB0E8-8C33-D6F7-AD03-750126748C1C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87C6F14-B818-5060-E0AF-3301ED263A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25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3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Agenda">
    <p:bg>
      <p:bgPr>
        <a:solidFill>
          <a:srgbClr val="DC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3E427CF-E79B-3E54-E510-AF9464A2D0F6}"/>
              </a:ext>
            </a:extLst>
          </p:cNvPr>
          <p:cNvSpPr/>
          <p:nvPr userDrawn="1"/>
        </p:nvSpPr>
        <p:spPr>
          <a:xfrm rot="18900000">
            <a:off x="9375397" y="2084462"/>
            <a:ext cx="7707817" cy="5203675"/>
          </a:xfrm>
          <a:prstGeom prst="roundRect">
            <a:avLst>
              <a:gd name="adj" fmla="val 13059"/>
            </a:avLst>
          </a:prstGeom>
          <a:solidFill>
            <a:srgbClr val="A4E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335C813-7B5F-C194-A11E-C958EF43EB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987009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5BD8FCC2-E35E-1701-2713-2C4F293A27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606039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1. Agenda heading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50A3A08-370B-6447-DAEC-C3832B1866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956273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700DE9B0-FAFB-58FC-7CC3-34F94B9D5C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3575303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2. Agenda heading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2565FEA-0375-C7B8-7039-A0EAE703A5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925537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9C0BE8AD-6688-AD89-7EA8-BC1E46D241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888" y="4544567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3. Agenda heading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B35BF63-8EF3-1ABE-1EA2-AFB1D78FF8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84992" y="2987009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78EF5C9E-2A4C-3397-01F8-8F8A634848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84992" y="2606039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4. Agenda heading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7EAE53FA-7C77-2D97-8826-5F85BC29B16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84992" y="3956273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2E7F7AB-7FE4-84D9-C6C7-1A40D888288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84992" y="3575303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5. Agenda heading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2EFDC618-AC8A-9268-BF51-A473E7BC1E1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84992" y="4925537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4D682AAE-6B11-F249-BEF0-25938332D71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84992" y="4544567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6. Agenda heading</a:t>
            </a:r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AEEC88E-4E1A-04A9-FCE9-BAD3E1C4C908}"/>
              </a:ext>
            </a:extLst>
          </p:cNvPr>
          <p:cNvCxnSpPr>
            <a:cxnSpLocks/>
          </p:cNvCxnSpPr>
          <p:nvPr userDrawn="1"/>
        </p:nvCxnSpPr>
        <p:spPr>
          <a:xfrm>
            <a:off x="4581144" y="2589246"/>
            <a:ext cx="0" cy="2638044"/>
          </a:xfrm>
          <a:prstGeom prst="line">
            <a:avLst/>
          </a:prstGeom>
          <a:ln>
            <a:solidFill>
              <a:srgbClr val="A4E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522439B-4C26-3679-B2C1-5264F00829C1}"/>
              </a:ext>
            </a:extLst>
          </p:cNvPr>
          <p:cNvSpPr/>
          <p:nvPr userDrawn="1"/>
        </p:nvSpPr>
        <p:spPr>
          <a:xfrm>
            <a:off x="10437" y="6858001"/>
            <a:ext cx="14902962" cy="704583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E99B00-8DA2-E3B5-5B36-37813BAB43F6}"/>
              </a:ext>
            </a:extLst>
          </p:cNvPr>
          <p:cNvSpPr/>
          <p:nvPr userDrawn="1"/>
        </p:nvSpPr>
        <p:spPr>
          <a:xfrm>
            <a:off x="12202436" y="-2052083"/>
            <a:ext cx="10604399" cy="12748436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5E0A24-9600-4DDA-8836-99E3DA16482C}"/>
              </a:ext>
            </a:extLst>
          </p:cNvPr>
          <p:cNvSpPr/>
          <p:nvPr userDrawn="1"/>
        </p:nvSpPr>
        <p:spPr>
          <a:xfrm>
            <a:off x="-277757" y="-2666595"/>
            <a:ext cx="16110289" cy="265796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9">
            <a:extLst>
              <a:ext uri="{FF2B5EF4-FFF2-40B4-BE49-F238E27FC236}">
                <a16:creationId xmlns:a16="http://schemas.microsoft.com/office/drawing/2014/main" id="{663D1FAB-9A66-C958-88BD-E4095DA907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67" y="1272031"/>
            <a:ext cx="9873942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600" b="1" spc="-15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Agenda or contents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B4A9BD7-3E21-9330-E9CE-F9F4452632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DD80A69A-A060-DFB2-8802-04F9A2C5AA0F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BDC869-2B7A-4637-3B13-079995047CD2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34596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3E427CF-E79B-3E54-E510-AF9464A2D0F6}"/>
              </a:ext>
            </a:extLst>
          </p:cNvPr>
          <p:cNvSpPr/>
          <p:nvPr userDrawn="1"/>
        </p:nvSpPr>
        <p:spPr>
          <a:xfrm rot="18900000">
            <a:off x="9375397" y="2084462"/>
            <a:ext cx="7707817" cy="5203675"/>
          </a:xfrm>
          <a:prstGeom prst="roundRect">
            <a:avLst>
              <a:gd name="adj" fmla="val 1305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335C813-7B5F-C194-A11E-C958EF43EB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987009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5BD8FCC2-E35E-1701-2713-2C4F293A27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606039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1. Agenda heading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50A3A08-370B-6447-DAEC-C3832B1866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956273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700DE9B0-FAFB-58FC-7CC3-34F94B9D5C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3575303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2. Agenda heading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2565FEA-0375-C7B8-7039-A0EAE703A5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925537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9C0BE8AD-6688-AD89-7EA8-BC1E46D241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888" y="4544567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3. Agenda heading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B35BF63-8EF3-1ABE-1EA2-AFB1D78FF8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84992" y="2987009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78EF5C9E-2A4C-3397-01F8-8F8A634848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84992" y="2606039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4. Agenda heading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7EAE53FA-7C77-2D97-8826-5F85BC29B16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84992" y="3956273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2E7F7AB-7FE4-84D9-C6C7-1A40D888288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84992" y="3575303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5. Agenda heading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2EFDC618-AC8A-9268-BF51-A473E7BC1E1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84992" y="4925537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4D682AAE-6B11-F249-BEF0-25938332D71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84992" y="4544567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6. Agenda heading</a:t>
            </a:r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AEEC88E-4E1A-04A9-FCE9-BAD3E1C4C908}"/>
              </a:ext>
            </a:extLst>
          </p:cNvPr>
          <p:cNvCxnSpPr>
            <a:cxnSpLocks/>
          </p:cNvCxnSpPr>
          <p:nvPr userDrawn="1"/>
        </p:nvCxnSpPr>
        <p:spPr>
          <a:xfrm>
            <a:off x="4581144" y="2589246"/>
            <a:ext cx="0" cy="2638044"/>
          </a:xfrm>
          <a:prstGeom prst="line">
            <a:avLst/>
          </a:prstGeom>
          <a:ln>
            <a:solidFill>
              <a:srgbClr val="A4E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522439B-4C26-3679-B2C1-5264F00829C1}"/>
              </a:ext>
            </a:extLst>
          </p:cNvPr>
          <p:cNvSpPr/>
          <p:nvPr userDrawn="1"/>
        </p:nvSpPr>
        <p:spPr>
          <a:xfrm>
            <a:off x="10437" y="6858001"/>
            <a:ext cx="14902962" cy="704583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E99B00-8DA2-E3B5-5B36-37813BAB43F6}"/>
              </a:ext>
            </a:extLst>
          </p:cNvPr>
          <p:cNvSpPr/>
          <p:nvPr userDrawn="1"/>
        </p:nvSpPr>
        <p:spPr>
          <a:xfrm>
            <a:off x="12202436" y="-2052083"/>
            <a:ext cx="10604399" cy="12748436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5E0A24-9600-4DDA-8836-99E3DA16482C}"/>
              </a:ext>
            </a:extLst>
          </p:cNvPr>
          <p:cNvSpPr/>
          <p:nvPr userDrawn="1"/>
        </p:nvSpPr>
        <p:spPr>
          <a:xfrm>
            <a:off x="-277757" y="-2657969"/>
            <a:ext cx="16110289" cy="265796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9">
            <a:extLst>
              <a:ext uri="{FF2B5EF4-FFF2-40B4-BE49-F238E27FC236}">
                <a16:creationId xmlns:a16="http://schemas.microsoft.com/office/drawing/2014/main" id="{663D1FAB-9A66-C958-88BD-E4095DA907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67" y="1272031"/>
            <a:ext cx="9873942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600" b="1" spc="-15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Agenda or contents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B4A9BD7-3E21-9330-E9CE-F9F4452632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DD80A69A-A060-DFB2-8802-04F9A2C5AA0F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BDC869-2B7A-4637-3B13-079995047CD2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14887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223CD35-BE81-5EAB-DE5F-D65FE1FB7069}"/>
              </a:ext>
            </a:extLst>
          </p:cNvPr>
          <p:cNvSpPr/>
          <p:nvPr userDrawn="1"/>
        </p:nvSpPr>
        <p:spPr>
          <a:xfrm>
            <a:off x="5876298" y="734097"/>
            <a:ext cx="5223655" cy="5525036"/>
          </a:xfrm>
          <a:prstGeom prst="roundRect">
            <a:avLst/>
          </a:pr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8216FB32-5095-07B8-652B-FC699B8D38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67" y="1272031"/>
            <a:ext cx="4927041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600" b="1" spc="-150"/>
            </a:lvl1pPr>
          </a:lstStyle>
          <a:p>
            <a:pPr lvl="0"/>
            <a:r>
              <a:rPr lang="en-GB"/>
              <a:t>Agenda</a:t>
            </a:r>
            <a:endParaRPr lang="en-US"/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287735C6-F56C-CC94-C21E-D644E8C9B9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7" y="4353512"/>
            <a:ext cx="1216611" cy="200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GB"/>
              <a:t>Worldpay</a:t>
            </a:r>
            <a:endParaRPr lang="en-US"/>
          </a:p>
        </p:txBody>
      </p:sp>
      <p:sp>
        <p:nvSpPr>
          <p:cNvPr id="51" name="Text Placeholder 39">
            <a:extLst>
              <a:ext uri="{FF2B5EF4-FFF2-40B4-BE49-F238E27FC236}">
                <a16:creationId xmlns:a16="http://schemas.microsoft.com/office/drawing/2014/main" id="{2CD3C4B4-00AC-E7FE-9F85-595ADDE116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367" y="4657166"/>
            <a:ext cx="1216611" cy="11218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52" name="Text Placeholder 39">
            <a:extLst>
              <a:ext uri="{FF2B5EF4-FFF2-40B4-BE49-F238E27FC236}">
                <a16:creationId xmlns:a16="http://schemas.microsoft.com/office/drawing/2014/main" id="{AB93F084-9B00-9A7F-47DA-DCAD488448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95551" y="4353512"/>
            <a:ext cx="1216611" cy="200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GB"/>
              <a:t>Merchant</a:t>
            </a:r>
            <a:endParaRPr lang="en-US"/>
          </a:p>
        </p:txBody>
      </p:sp>
      <p:sp>
        <p:nvSpPr>
          <p:cNvPr id="53" name="Text Placeholder 39">
            <a:extLst>
              <a:ext uri="{FF2B5EF4-FFF2-40B4-BE49-F238E27FC236}">
                <a16:creationId xmlns:a16="http://schemas.microsoft.com/office/drawing/2014/main" id="{CD173B36-0B05-1E59-8A69-D181248495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95551" y="4657166"/>
            <a:ext cx="1216611" cy="11218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56" name="Text Placeholder 39">
            <a:extLst>
              <a:ext uri="{FF2B5EF4-FFF2-40B4-BE49-F238E27FC236}">
                <a16:creationId xmlns:a16="http://schemas.microsoft.com/office/drawing/2014/main" id="{10FA8E05-A2AD-3BA7-3F36-9DD5A78F38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30391" y="1900206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GB"/>
              <a:t>1.</a:t>
            </a:r>
            <a:endParaRPr lang="en-US"/>
          </a:p>
        </p:txBody>
      </p:sp>
      <p:sp>
        <p:nvSpPr>
          <p:cNvPr id="57" name="Text Placeholder 39">
            <a:extLst>
              <a:ext uri="{FF2B5EF4-FFF2-40B4-BE49-F238E27FC236}">
                <a16:creationId xmlns:a16="http://schemas.microsoft.com/office/drawing/2014/main" id="{B4856118-F376-2A50-F5B3-0437DD3DFC4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99071" y="1900206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sp>
        <p:nvSpPr>
          <p:cNvPr id="58" name="Text Placeholder 39">
            <a:extLst>
              <a:ext uri="{FF2B5EF4-FFF2-40B4-BE49-F238E27FC236}">
                <a16:creationId xmlns:a16="http://schemas.microsoft.com/office/drawing/2014/main" id="{4935CAC0-4B04-346A-A6AE-99ABC511BC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30391" y="2704878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GB"/>
              <a:t>2.</a:t>
            </a:r>
            <a:endParaRPr lang="en-US"/>
          </a:p>
        </p:txBody>
      </p:sp>
      <p:sp>
        <p:nvSpPr>
          <p:cNvPr id="59" name="Text Placeholder 39">
            <a:extLst>
              <a:ext uri="{FF2B5EF4-FFF2-40B4-BE49-F238E27FC236}">
                <a16:creationId xmlns:a16="http://schemas.microsoft.com/office/drawing/2014/main" id="{2CB57501-1350-2419-8DC3-0E8FC94F65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99071" y="2704878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sp>
        <p:nvSpPr>
          <p:cNvPr id="60" name="Text Placeholder 39">
            <a:extLst>
              <a:ext uri="{FF2B5EF4-FFF2-40B4-BE49-F238E27FC236}">
                <a16:creationId xmlns:a16="http://schemas.microsoft.com/office/drawing/2014/main" id="{7B356621-E11D-6DEC-FD38-1702E4FFEC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30391" y="3509550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GB"/>
              <a:t>3.</a:t>
            </a:r>
            <a:endParaRPr lang="en-US"/>
          </a:p>
        </p:txBody>
      </p:sp>
      <p:sp>
        <p:nvSpPr>
          <p:cNvPr id="61" name="Text Placeholder 39">
            <a:extLst>
              <a:ext uri="{FF2B5EF4-FFF2-40B4-BE49-F238E27FC236}">
                <a16:creationId xmlns:a16="http://schemas.microsoft.com/office/drawing/2014/main" id="{A6CBF310-403F-4A4A-9A84-4AAB4FE680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399071" y="3509550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sp>
        <p:nvSpPr>
          <p:cNvPr id="62" name="Text Placeholder 39">
            <a:extLst>
              <a:ext uri="{FF2B5EF4-FFF2-40B4-BE49-F238E27FC236}">
                <a16:creationId xmlns:a16="http://schemas.microsoft.com/office/drawing/2014/main" id="{E0CC3A10-6CDE-C3AD-E19A-3CB9BFA6BC3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30391" y="4314222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GB"/>
              <a:t>4.</a:t>
            </a:r>
            <a:endParaRPr lang="en-US"/>
          </a:p>
        </p:txBody>
      </p:sp>
      <p:sp>
        <p:nvSpPr>
          <p:cNvPr id="63" name="Text Placeholder 39">
            <a:extLst>
              <a:ext uri="{FF2B5EF4-FFF2-40B4-BE49-F238E27FC236}">
                <a16:creationId xmlns:a16="http://schemas.microsoft.com/office/drawing/2014/main" id="{0E6BC47B-A4F3-62A4-2E85-1C25A6C75B4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99071" y="4314222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F52ACFC0-161D-2079-13F4-5BE8E9FA44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3777440"/>
            <a:ext cx="4927041" cy="36750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8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Attendees</a:t>
            </a:r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8FD2DDB-0D52-03DF-263A-CA3CF5A9167C}"/>
              </a:ext>
            </a:extLst>
          </p:cNvPr>
          <p:cNvCxnSpPr/>
          <p:nvPr userDrawn="1"/>
        </p:nvCxnSpPr>
        <p:spPr>
          <a:xfrm>
            <a:off x="623367" y="4198253"/>
            <a:ext cx="268879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799D969D-6BF3-E61F-E099-7D9F81C714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9F5524D7-933F-32B8-D34B-29001CC30D2E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43C258-5A20-7BAB-DF3E-770E4D624AE5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89924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223CD35-BE81-5EAB-DE5F-D65FE1FB7069}"/>
              </a:ext>
            </a:extLst>
          </p:cNvPr>
          <p:cNvSpPr/>
          <p:nvPr userDrawn="1"/>
        </p:nvSpPr>
        <p:spPr>
          <a:xfrm>
            <a:off x="5876298" y="734097"/>
            <a:ext cx="5223655" cy="5525036"/>
          </a:xfrm>
          <a:prstGeom prst="roundRect">
            <a:avLst/>
          </a:prstGeom>
          <a:solidFill>
            <a:srgbClr val="FEE7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8216FB32-5095-07B8-652B-FC699B8D38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67" y="1272031"/>
            <a:ext cx="4927041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600" b="1" spc="-150"/>
            </a:lvl1pPr>
          </a:lstStyle>
          <a:p>
            <a:pPr lvl="0"/>
            <a:r>
              <a:rPr lang="en-GB"/>
              <a:t>Agenda</a:t>
            </a:r>
            <a:endParaRPr lang="en-US"/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287735C6-F56C-CC94-C21E-D644E8C9B9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7" y="4353512"/>
            <a:ext cx="1216611" cy="200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GB"/>
              <a:t>Worldpay</a:t>
            </a:r>
            <a:endParaRPr lang="en-US"/>
          </a:p>
        </p:txBody>
      </p:sp>
      <p:sp>
        <p:nvSpPr>
          <p:cNvPr id="51" name="Text Placeholder 39">
            <a:extLst>
              <a:ext uri="{FF2B5EF4-FFF2-40B4-BE49-F238E27FC236}">
                <a16:creationId xmlns:a16="http://schemas.microsoft.com/office/drawing/2014/main" id="{2CD3C4B4-00AC-E7FE-9F85-595ADDE116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367" y="4657166"/>
            <a:ext cx="1216611" cy="11218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52" name="Text Placeholder 39">
            <a:extLst>
              <a:ext uri="{FF2B5EF4-FFF2-40B4-BE49-F238E27FC236}">
                <a16:creationId xmlns:a16="http://schemas.microsoft.com/office/drawing/2014/main" id="{AB93F084-9B00-9A7F-47DA-DCAD488448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95551" y="4353512"/>
            <a:ext cx="1216611" cy="200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GB"/>
              <a:t>Merchant</a:t>
            </a:r>
            <a:endParaRPr lang="en-US"/>
          </a:p>
        </p:txBody>
      </p:sp>
      <p:sp>
        <p:nvSpPr>
          <p:cNvPr id="53" name="Text Placeholder 39">
            <a:extLst>
              <a:ext uri="{FF2B5EF4-FFF2-40B4-BE49-F238E27FC236}">
                <a16:creationId xmlns:a16="http://schemas.microsoft.com/office/drawing/2014/main" id="{CD173B36-0B05-1E59-8A69-D181248495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95551" y="4657166"/>
            <a:ext cx="1216611" cy="11218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56" name="Text Placeholder 39">
            <a:extLst>
              <a:ext uri="{FF2B5EF4-FFF2-40B4-BE49-F238E27FC236}">
                <a16:creationId xmlns:a16="http://schemas.microsoft.com/office/drawing/2014/main" id="{10FA8E05-A2AD-3BA7-3F36-9DD5A78F38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30391" y="1900206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GB"/>
              <a:t>1.</a:t>
            </a:r>
            <a:endParaRPr lang="en-US"/>
          </a:p>
        </p:txBody>
      </p:sp>
      <p:sp>
        <p:nvSpPr>
          <p:cNvPr id="57" name="Text Placeholder 39">
            <a:extLst>
              <a:ext uri="{FF2B5EF4-FFF2-40B4-BE49-F238E27FC236}">
                <a16:creationId xmlns:a16="http://schemas.microsoft.com/office/drawing/2014/main" id="{B4856118-F376-2A50-F5B3-0437DD3DFC4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99071" y="1900206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sp>
        <p:nvSpPr>
          <p:cNvPr id="58" name="Text Placeholder 39">
            <a:extLst>
              <a:ext uri="{FF2B5EF4-FFF2-40B4-BE49-F238E27FC236}">
                <a16:creationId xmlns:a16="http://schemas.microsoft.com/office/drawing/2014/main" id="{4935CAC0-4B04-346A-A6AE-99ABC511BC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30391" y="2704878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GB"/>
              <a:t>2.</a:t>
            </a:r>
            <a:endParaRPr lang="en-US"/>
          </a:p>
        </p:txBody>
      </p:sp>
      <p:sp>
        <p:nvSpPr>
          <p:cNvPr id="59" name="Text Placeholder 39">
            <a:extLst>
              <a:ext uri="{FF2B5EF4-FFF2-40B4-BE49-F238E27FC236}">
                <a16:creationId xmlns:a16="http://schemas.microsoft.com/office/drawing/2014/main" id="{2CB57501-1350-2419-8DC3-0E8FC94F65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99071" y="2704878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sp>
        <p:nvSpPr>
          <p:cNvPr id="60" name="Text Placeholder 39">
            <a:extLst>
              <a:ext uri="{FF2B5EF4-FFF2-40B4-BE49-F238E27FC236}">
                <a16:creationId xmlns:a16="http://schemas.microsoft.com/office/drawing/2014/main" id="{7B356621-E11D-6DEC-FD38-1702E4FFEC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30391" y="3509550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GB"/>
              <a:t>3.</a:t>
            </a:r>
            <a:endParaRPr lang="en-US"/>
          </a:p>
        </p:txBody>
      </p:sp>
      <p:sp>
        <p:nvSpPr>
          <p:cNvPr id="61" name="Text Placeholder 39">
            <a:extLst>
              <a:ext uri="{FF2B5EF4-FFF2-40B4-BE49-F238E27FC236}">
                <a16:creationId xmlns:a16="http://schemas.microsoft.com/office/drawing/2014/main" id="{A6CBF310-403F-4A4A-9A84-4AAB4FE680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399071" y="3509550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sp>
        <p:nvSpPr>
          <p:cNvPr id="62" name="Text Placeholder 39">
            <a:extLst>
              <a:ext uri="{FF2B5EF4-FFF2-40B4-BE49-F238E27FC236}">
                <a16:creationId xmlns:a16="http://schemas.microsoft.com/office/drawing/2014/main" id="{E0CC3A10-6CDE-C3AD-E19A-3CB9BFA6BC3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30391" y="4314222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GB"/>
              <a:t>4.</a:t>
            </a:r>
            <a:endParaRPr lang="en-US"/>
          </a:p>
        </p:txBody>
      </p:sp>
      <p:sp>
        <p:nvSpPr>
          <p:cNvPr id="63" name="Text Placeholder 39">
            <a:extLst>
              <a:ext uri="{FF2B5EF4-FFF2-40B4-BE49-F238E27FC236}">
                <a16:creationId xmlns:a16="http://schemas.microsoft.com/office/drawing/2014/main" id="{0E6BC47B-A4F3-62A4-2E85-1C25A6C75B4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99071" y="4314222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F52ACFC0-161D-2079-13F4-5BE8E9FA44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3777440"/>
            <a:ext cx="4927041" cy="36750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8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Attendees</a:t>
            </a:r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8FD2DDB-0D52-03DF-263A-CA3CF5A9167C}"/>
              </a:ext>
            </a:extLst>
          </p:cNvPr>
          <p:cNvCxnSpPr/>
          <p:nvPr userDrawn="1"/>
        </p:nvCxnSpPr>
        <p:spPr>
          <a:xfrm>
            <a:off x="623367" y="4198253"/>
            <a:ext cx="2688795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799D969D-6BF3-E61F-E099-7D9F81C714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E512FD38-A5CD-7B46-3EC3-4EFBA5A3CF82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298CB-5523-07C4-38A2-DD4ACEFA7510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74194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223CD35-BE81-5EAB-DE5F-D65FE1FB7069}"/>
              </a:ext>
            </a:extLst>
          </p:cNvPr>
          <p:cNvSpPr/>
          <p:nvPr userDrawn="1"/>
        </p:nvSpPr>
        <p:spPr>
          <a:xfrm>
            <a:off x="5876298" y="734097"/>
            <a:ext cx="5223655" cy="5525036"/>
          </a:xfrm>
          <a:prstGeom prst="roundRect">
            <a:avLst/>
          </a:prstGeom>
          <a:solidFill>
            <a:srgbClr val="DCF8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8216FB32-5095-07B8-652B-FC699B8D38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67" y="1272031"/>
            <a:ext cx="4927041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600" b="1" spc="-150"/>
            </a:lvl1pPr>
          </a:lstStyle>
          <a:p>
            <a:pPr lvl="0"/>
            <a:r>
              <a:rPr lang="en-GB"/>
              <a:t>Agenda</a:t>
            </a:r>
            <a:endParaRPr lang="en-US"/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287735C6-F56C-CC94-C21E-D644E8C9B9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7" y="4353512"/>
            <a:ext cx="1216611" cy="200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GB"/>
              <a:t>Worldpay</a:t>
            </a:r>
            <a:endParaRPr lang="en-US"/>
          </a:p>
        </p:txBody>
      </p:sp>
      <p:sp>
        <p:nvSpPr>
          <p:cNvPr id="51" name="Text Placeholder 39">
            <a:extLst>
              <a:ext uri="{FF2B5EF4-FFF2-40B4-BE49-F238E27FC236}">
                <a16:creationId xmlns:a16="http://schemas.microsoft.com/office/drawing/2014/main" id="{2CD3C4B4-00AC-E7FE-9F85-595ADDE116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367" y="4657166"/>
            <a:ext cx="1216611" cy="11218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52" name="Text Placeholder 39">
            <a:extLst>
              <a:ext uri="{FF2B5EF4-FFF2-40B4-BE49-F238E27FC236}">
                <a16:creationId xmlns:a16="http://schemas.microsoft.com/office/drawing/2014/main" id="{AB93F084-9B00-9A7F-47DA-DCAD488448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95551" y="4353512"/>
            <a:ext cx="1216611" cy="200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GB"/>
              <a:t>Merchant</a:t>
            </a:r>
            <a:endParaRPr lang="en-US"/>
          </a:p>
        </p:txBody>
      </p:sp>
      <p:sp>
        <p:nvSpPr>
          <p:cNvPr id="53" name="Text Placeholder 39">
            <a:extLst>
              <a:ext uri="{FF2B5EF4-FFF2-40B4-BE49-F238E27FC236}">
                <a16:creationId xmlns:a16="http://schemas.microsoft.com/office/drawing/2014/main" id="{CD173B36-0B05-1E59-8A69-D181248495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95551" y="4657166"/>
            <a:ext cx="1216611" cy="11218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56" name="Text Placeholder 39">
            <a:extLst>
              <a:ext uri="{FF2B5EF4-FFF2-40B4-BE49-F238E27FC236}">
                <a16:creationId xmlns:a16="http://schemas.microsoft.com/office/drawing/2014/main" id="{10FA8E05-A2AD-3BA7-3F36-9DD5A78F38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30391" y="1900206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GB"/>
              <a:t>1.</a:t>
            </a:r>
            <a:endParaRPr lang="en-US"/>
          </a:p>
        </p:txBody>
      </p:sp>
      <p:sp>
        <p:nvSpPr>
          <p:cNvPr id="57" name="Text Placeholder 39">
            <a:extLst>
              <a:ext uri="{FF2B5EF4-FFF2-40B4-BE49-F238E27FC236}">
                <a16:creationId xmlns:a16="http://schemas.microsoft.com/office/drawing/2014/main" id="{B4856118-F376-2A50-F5B3-0437DD3DFC4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99071" y="1900206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sp>
        <p:nvSpPr>
          <p:cNvPr id="58" name="Text Placeholder 39">
            <a:extLst>
              <a:ext uri="{FF2B5EF4-FFF2-40B4-BE49-F238E27FC236}">
                <a16:creationId xmlns:a16="http://schemas.microsoft.com/office/drawing/2014/main" id="{4935CAC0-4B04-346A-A6AE-99ABC511BC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30391" y="2704878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GB"/>
              <a:t>2.</a:t>
            </a:r>
            <a:endParaRPr lang="en-US"/>
          </a:p>
        </p:txBody>
      </p:sp>
      <p:sp>
        <p:nvSpPr>
          <p:cNvPr id="59" name="Text Placeholder 39">
            <a:extLst>
              <a:ext uri="{FF2B5EF4-FFF2-40B4-BE49-F238E27FC236}">
                <a16:creationId xmlns:a16="http://schemas.microsoft.com/office/drawing/2014/main" id="{2CB57501-1350-2419-8DC3-0E8FC94F65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99071" y="2704878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sp>
        <p:nvSpPr>
          <p:cNvPr id="60" name="Text Placeholder 39">
            <a:extLst>
              <a:ext uri="{FF2B5EF4-FFF2-40B4-BE49-F238E27FC236}">
                <a16:creationId xmlns:a16="http://schemas.microsoft.com/office/drawing/2014/main" id="{7B356621-E11D-6DEC-FD38-1702E4FFEC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30391" y="3509550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GB"/>
              <a:t>3.</a:t>
            </a:r>
            <a:endParaRPr lang="en-US"/>
          </a:p>
        </p:txBody>
      </p:sp>
      <p:sp>
        <p:nvSpPr>
          <p:cNvPr id="61" name="Text Placeholder 39">
            <a:extLst>
              <a:ext uri="{FF2B5EF4-FFF2-40B4-BE49-F238E27FC236}">
                <a16:creationId xmlns:a16="http://schemas.microsoft.com/office/drawing/2014/main" id="{A6CBF310-403F-4A4A-9A84-4AAB4FE680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399071" y="3509550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sp>
        <p:nvSpPr>
          <p:cNvPr id="62" name="Text Placeholder 39">
            <a:extLst>
              <a:ext uri="{FF2B5EF4-FFF2-40B4-BE49-F238E27FC236}">
                <a16:creationId xmlns:a16="http://schemas.microsoft.com/office/drawing/2014/main" id="{E0CC3A10-6CDE-C3AD-E19A-3CB9BFA6BC3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30391" y="4314222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GB"/>
              <a:t>4.</a:t>
            </a:r>
            <a:endParaRPr lang="en-US"/>
          </a:p>
        </p:txBody>
      </p:sp>
      <p:sp>
        <p:nvSpPr>
          <p:cNvPr id="63" name="Text Placeholder 39">
            <a:extLst>
              <a:ext uri="{FF2B5EF4-FFF2-40B4-BE49-F238E27FC236}">
                <a16:creationId xmlns:a16="http://schemas.microsoft.com/office/drawing/2014/main" id="{0E6BC47B-A4F3-62A4-2E85-1C25A6C75B4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99071" y="4314222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F52ACFC0-161D-2079-13F4-5BE8E9FA44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3777440"/>
            <a:ext cx="4927041" cy="36750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8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Attendees</a:t>
            </a:r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8FD2DDB-0D52-03DF-263A-CA3CF5A9167C}"/>
              </a:ext>
            </a:extLst>
          </p:cNvPr>
          <p:cNvCxnSpPr/>
          <p:nvPr userDrawn="1"/>
        </p:nvCxnSpPr>
        <p:spPr>
          <a:xfrm>
            <a:off x="623367" y="4198253"/>
            <a:ext cx="2688795" cy="0"/>
          </a:xfrm>
          <a:prstGeom prst="line">
            <a:avLst/>
          </a:prstGeom>
          <a:ln>
            <a:solidFill>
              <a:srgbClr val="A4E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799D969D-6BF3-E61F-E099-7D9F81C714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E512FD38-A5CD-7B46-3EC3-4EFBA5A3CF82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298CB-5523-07C4-38A2-DD4ACEFA7510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813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Agenda">
    <p:bg>
      <p:bgPr>
        <a:solidFill>
          <a:srgbClr val="E0D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223CD35-BE81-5EAB-DE5F-D65FE1FB7069}"/>
              </a:ext>
            </a:extLst>
          </p:cNvPr>
          <p:cNvSpPr/>
          <p:nvPr userDrawn="1"/>
        </p:nvSpPr>
        <p:spPr>
          <a:xfrm>
            <a:off x="5876298" y="734097"/>
            <a:ext cx="5223655" cy="55250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39">
            <a:extLst>
              <a:ext uri="{FF2B5EF4-FFF2-40B4-BE49-F238E27FC236}">
                <a16:creationId xmlns:a16="http://schemas.microsoft.com/office/drawing/2014/main" id="{77E7A359-E22B-D97E-8442-AEB4BF9EE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3777440"/>
            <a:ext cx="4927041" cy="36750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8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Attendees</a:t>
            </a:r>
            <a:endParaRPr lang="en-US"/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287735C6-F56C-CC94-C21E-D644E8C9B9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7" y="4353512"/>
            <a:ext cx="1216611" cy="200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Worldpay</a:t>
            </a:r>
            <a:endParaRPr lang="en-US"/>
          </a:p>
        </p:txBody>
      </p:sp>
      <p:sp>
        <p:nvSpPr>
          <p:cNvPr id="51" name="Text Placeholder 39">
            <a:extLst>
              <a:ext uri="{FF2B5EF4-FFF2-40B4-BE49-F238E27FC236}">
                <a16:creationId xmlns:a16="http://schemas.microsoft.com/office/drawing/2014/main" id="{2CD3C4B4-00AC-E7FE-9F85-595ADDE116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367" y="4657166"/>
            <a:ext cx="1216611" cy="11218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52" name="Text Placeholder 39">
            <a:extLst>
              <a:ext uri="{FF2B5EF4-FFF2-40B4-BE49-F238E27FC236}">
                <a16:creationId xmlns:a16="http://schemas.microsoft.com/office/drawing/2014/main" id="{AB93F084-9B00-9A7F-47DA-DCAD488448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95551" y="4353512"/>
            <a:ext cx="1216611" cy="200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Merchant</a:t>
            </a:r>
            <a:endParaRPr lang="en-US"/>
          </a:p>
        </p:txBody>
      </p:sp>
      <p:sp>
        <p:nvSpPr>
          <p:cNvPr id="53" name="Text Placeholder 39">
            <a:extLst>
              <a:ext uri="{FF2B5EF4-FFF2-40B4-BE49-F238E27FC236}">
                <a16:creationId xmlns:a16="http://schemas.microsoft.com/office/drawing/2014/main" id="{CD173B36-0B05-1E59-8A69-D181248495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95551" y="4657166"/>
            <a:ext cx="1216611" cy="11218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56" name="Text Placeholder 39">
            <a:extLst>
              <a:ext uri="{FF2B5EF4-FFF2-40B4-BE49-F238E27FC236}">
                <a16:creationId xmlns:a16="http://schemas.microsoft.com/office/drawing/2014/main" id="{10FA8E05-A2AD-3BA7-3F36-9DD5A78F38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30391" y="1900206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GB"/>
              <a:t>1.</a:t>
            </a:r>
            <a:endParaRPr lang="en-US"/>
          </a:p>
        </p:txBody>
      </p:sp>
      <p:sp>
        <p:nvSpPr>
          <p:cNvPr id="57" name="Text Placeholder 39">
            <a:extLst>
              <a:ext uri="{FF2B5EF4-FFF2-40B4-BE49-F238E27FC236}">
                <a16:creationId xmlns:a16="http://schemas.microsoft.com/office/drawing/2014/main" id="{B4856118-F376-2A50-F5B3-0437DD3DFC4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99071" y="1900206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sp>
        <p:nvSpPr>
          <p:cNvPr id="58" name="Text Placeholder 39">
            <a:extLst>
              <a:ext uri="{FF2B5EF4-FFF2-40B4-BE49-F238E27FC236}">
                <a16:creationId xmlns:a16="http://schemas.microsoft.com/office/drawing/2014/main" id="{4935CAC0-4B04-346A-A6AE-99ABC511BC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30391" y="2704878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GB"/>
              <a:t>2.</a:t>
            </a:r>
            <a:endParaRPr lang="en-US"/>
          </a:p>
        </p:txBody>
      </p:sp>
      <p:sp>
        <p:nvSpPr>
          <p:cNvPr id="59" name="Text Placeholder 39">
            <a:extLst>
              <a:ext uri="{FF2B5EF4-FFF2-40B4-BE49-F238E27FC236}">
                <a16:creationId xmlns:a16="http://schemas.microsoft.com/office/drawing/2014/main" id="{2CB57501-1350-2419-8DC3-0E8FC94F65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99071" y="2704878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sp>
        <p:nvSpPr>
          <p:cNvPr id="60" name="Text Placeholder 39">
            <a:extLst>
              <a:ext uri="{FF2B5EF4-FFF2-40B4-BE49-F238E27FC236}">
                <a16:creationId xmlns:a16="http://schemas.microsoft.com/office/drawing/2014/main" id="{7B356621-E11D-6DEC-FD38-1702E4FFEC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30391" y="3509550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GB"/>
              <a:t>3.</a:t>
            </a:r>
            <a:endParaRPr lang="en-US"/>
          </a:p>
        </p:txBody>
      </p:sp>
      <p:sp>
        <p:nvSpPr>
          <p:cNvPr id="61" name="Text Placeholder 39">
            <a:extLst>
              <a:ext uri="{FF2B5EF4-FFF2-40B4-BE49-F238E27FC236}">
                <a16:creationId xmlns:a16="http://schemas.microsoft.com/office/drawing/2014/main" id="{A6CBF310-403F-4A4A-9A84-4AAB4FE680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399071" y="3509550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sp>
        <p:nvSpPr>
          <p:cNvPr id="62" name="Text Placeholder 39">
            <a:extLst>
              <a:ext uri="{FF2B5EF4-FFF2-40B4-BE49-F238E27FC236}">
                <a16:creationId xmlns:a16="http://schemas.microsoft.com/office/drawing/2014/main" id="{E0CC3A10-6CDE-C3AD-E19A-3CB9BFA6BC3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30391" y="4314222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GB"/>
              <a:t>4.</a:t>
            </a:r>
            <a:endParaRPr lang="en-US"/>
          </a:p>
        </p:txBody>
      </p:sp>
      <p:sp>
        <p:nvSpPr>
          <p:cNvPr id="63" name="Text Placeholder 39">
            <a:extLst>
              <a:ext uri="{FF2B5EF4-FFF2-40B4-BE49-F238E27FC236}">
                <a16:creationId xmlns:a16="http://schemas.microsoft.com/office/drawing/2014/main" id="{0E6BC47B-A4F3-62A4-2E85-1C25A6C75B4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99071" y="4314222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3CFDD30-98B1-0363-2E18-4FAF5C6EDC85}"/>
              </a:ext>
            </a:extLst>
          </p:cNvPr>
          <p:cNvCxnSpPr/>
          <p:nvPr userDrawn="1"/>
        </p:nvCxnSpPr>
        <p:spPr>
          <a:xfrm>
            <a:off x="623367" y="4198253"/>
            <a:ext cx="268879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Text Placeholder 39">
            <a:extLst>
              <a:ext uri="{FF2B5EF4-FFF2-40B4-BE49-F238E27FC236}">
                <a16:creationId xmlns:a16="http://schemas.microsoft.com/office/drawing/2014/main" id="{274E15EF-0504-702D-59A9-26FF54828E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67" y="1272031"/>
            <a:ext cx="4927041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600" b="1" spc="-15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635A4A1-2934-0A2C-C729-79CE3A0CB7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994FB0DA-8685-BF8A-F8C8-7009FF49A9FD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0896D2-05D9-30A9-DA2F-AB874A78A518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24427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genda">
    <p:bg>
      <p:bgPr>
        <a:solidFill>
          <a:srgbClr val="FEE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223CD35-BE81-5EAB-DE5F-D65FE1FB7069}"/>
              </a:ext>
            </a:extLst>
          </p:cNvPr>
          <p:cNvSpPr/>
          <p:nvPr userDrawn="1"/>
        </p:nvSpPr>
        <p:spPr>
          <a:xfrm>
            <a:off x="5876298" y="734097"/>
            <a:ext cx="5223655" cy="55250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39">
            <a:extLst>
              <a:ext uri="{FF2B5EF4-FFF2-40B4-BE49-F238E27FC236}">
                <a16:creationId xmlns:a16="http://schemas.microsoft.com/office/drawing/2014/main" id="{77E7A359-E22B-D97E-8442-AEB4BF9EE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3777440"/>
            <a:ext cx="4927041" cy="36750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8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Attendees</a:t>
            </a:r>
            <a:endParaRPr lang="en-US"/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287735C6-F56C-CC94-C21E-D644E8C9B9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7" y="4353512"/>
            <a:ext cx="1216611" cy="200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Worldpay</a:t>
            </a:r>
            <a:endParaRPr lang="en-US"/>
          </a:p>
        </p:txBody>
      </p:sp>
      <p:sp>
        <p:nvSpPr>
          <p:cNvPr id="51" name="Text Placeholder 39">
            <a:extLst>
              <a:ext uri="{FF2B5EF4-FFF2-40B4-BE49-F238E27FC236}">
                <a16:creationId xmlns:a16="http://schemas.microsoft.com/office/drawing/2014/main" id="{2CD3C4B4-00AC-E7FE-9F85-595ADDE116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367" y="4657166"/>
            <a:ext cx="1216611" cy="11218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52" name="Text Placeholder 39">
            <a:extLst>
              <a:ext uri="{FF2B5EF4-FFF2-40B4-BE49-F238E27FC236}">
                <a16:creationId xmlns:a16="http://schemas.microsoft.com/office/drawing/2014/main" id="{AB93F084-9B00-9A7F-47DA-DCAD488448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95551" y="4353512"/>
            <a:ext cx="1216611" cy="200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Merchant</a:t>
            </a:r>
            <a:endParaRPr lang="en-US"/>
          </a:p>
        </p:txBody>
      </p:sp>
      <p:sp>
        <p:nvSpPr>
          <p:cNvPr id="53" name="Text Placeholder 39">
            <a:extLst>
              <a:ext uri="{FF2B5EF4-FFF2-40B4-BE49-F238E27FC236}">
                <a16:creationId xmlns:a16="http://schemas.microsoft.com/office/drawing/2014/main" id="{CD173B36-0B05-1E59-8A69-D181248495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95551" y="4657166"/>
            <a:ext cx="1216611" cy="11218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56" name="Text Placeholder 39">
            <a:extLst>
              <a:ext uri="{FF2B5EF4-FFF2-40B4-BE49-F238E27FC236}">
                <a16:creationId xmlns:a16="http://schemas.microsoft.com/office/drawing/2014/main" id="{10FA8E05-A2AD-3BA7-3F36-9DD5A78F38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30391" y="1900206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GB"/>
              <a:t>1.</a:t>
            </a:r>
            <a:endParaRPr lang="en-US"/>
          </a:p>
        </p:txBody>
      </p:sp>
      <p:sp>
        <p:nvSpPr>
          <p:cNvPr id="57" name="Text Placeholder 39">
            <a:extLst>
              <a:ext uri="{FF2B5EF4-FFF2-40B4-BE49-F238E27FC236}">
                <a16:creationId xmlns:a16="http://schemas.microsoft.com/office/drawing/2014/main" id="{B4856118-F376-2A50-F5B3-0437DD3DFC4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99071" y="1900206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sp>
        <p:nvSpPr>
          <p:cNvPr id="58" name="Text Placeholder 39">
            <a:extLst>
              <a:ext uri="{FF2B5EF4-FFF2-40B4-BE49-F238E27FC236}">
                <a16:creationId xmlns:a16="http://schemas.microsoft.com/office/drawing/2014/main" id="{4935CAC0-4B04-346A-A6AE-99ABC511BC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30391" y="2704878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GB"/>
              <a:t>2.</a:t>
            </a:r>
            <a:endParaRPr lang="en-US"/>
          </a:p>
        </p:txBody>
      </p:sp>
      <p:sp>
        <p:nvSpPr>
          <p:cNvPr id="59" name="Text Placeholder 39">
            <a:extLst>
              <a:ext uri="{FF2B5EF4-FFF2-40B4-BE49-F238E27FC236}">
                <a16:creationId xmlns:a16="http://schemas.microsoft.com/office/drawing/2014/main" id="{2CB57501-1350-2419-8DC3-0E8FC94F65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99071" y="2704878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sp>
        <p:nvSpPr>
          <p:cNvPr id="60" name="Text Placeholder 39">
            <a:extLst>
              <a:ext uri="{FF2B5EF4-FFF2-40B4-BE49-F238E27FC236}">
                <a16:creationId xmlns:a16="http://schemas.microsoft.com/office/drawing/2014/main" id="{7B356621-E11D-6DEC-FD38-1702E4FFEC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30391" y="3509550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GB"/>
              <a:t>3.</a:t>
            </a:r>
            <a:endParaRPr lang="en-US"/>
          </a:p>
        </p:txBody>
      </p:sp>
      <p:sp>
        <p:nvSpPr>
          <p:cNvPr id="61" name="Text Placeholder 39">
            <a:extLst>
              <a:ext uri="{FF2B5EF4-FFF2-40B4-BE49-F238E27FC236}">
                <a16:creationId xmlns:a16="http://schemas.microsoft.com/office/drawing/2014/main" id="{A6CBF310-403F-4A4A-9A84-4AAB4FE680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399071" y="3509550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sp>
        <p:nvSpPr>
          <p:cNvPr id="62" name="Text Placeholder 39">
            <a:extLst>
              <a:ext uri="{FF2B5EF4-FFF2-40B4-BE49-F238E27FC236}">
                <a16:creationId xmlns:a16="http://schemas.microsoft.com/office/drawing/2014/main" id="{E0CC3A10-6CDE-C3AD-E19A-3CB9BFA6BC3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30391" y="4314222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GB"/>
              <a:t>4.</a:t>
            </a:r>
            <a:endParaRPr lang="en-US"/>
          </a:p>
        </p:txBody>
      </p:sp>
      <p:sp>
        <p:nvSpPr>
          <p:cNvPr id="63" name="Text Placeholder 39">
            <a:extLst>
              <a:ext uri="{FF2B5EF4-FFF2-40B4-BE49-F238E27FC236}">
                <a16:creationId xmlns:a16="http://schemas.microsoft.com/office/drawing/2014/main" id="{0E6BC47B-A4F3-62A4-2E85-1C25A6C75B4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99071" y="4314222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3CFDD30-98B1-0363-2E18-4FAF5C6EDC85}"/>
              </a:ext>
            </a:extLst>
          </p:cNvPr>
          <p:cNvCxnSpPr/>
          <p:nvPr userDrawn="1"/>
        </p:nvCxnSpPr>
        <p:spPr>
          <a:xfrm>
            <a:off x="623367" y="4198253"/>
            <a:ext cx="2688795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Text Placeholder 39">
            <a:extLst>
              <a:ext uri="{FF2B5EF4-FFF2-40B4-BE49-F238E27FC236}">
                <a16:creationId xmlns:a16="http://schemas.microsoft.com/office/drawing/2014/main" id="{274E15EF-0504-702D-59A9-26FF54828E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67" y="1272031"/>
            <a:ext cx="4927041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600" b="1" spc="-15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635A4A1-2934-0A2C-C729-79CE3A0CB7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356443B3-8A04-5621-1946-7BB59C78C4DF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E43407-71A9-9DFA-98F6-D309A67EBEA5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40554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Agenda">
    <p:bg>
      <p:bgPr>
        <a:solidFill>
          <a:srgbClr val="DC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223CD35-BE81-5EAB-DE5F-D65FE1FB7069}"/>
              </a:ext>
            </a:extLst>
          </p:cNvPr>
          <p:cNvSpPr/>
          <p:nvPr userDrawn="1"/>
        </p:nvSpPr>
        <p:spPr>
          <a:xfrm>
            <a:off x="5876298" y="734097"/>
            <a:ext cx="5223655" cy="55250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39">
            <a:extLst>
              <a:ext uri="{FF2B5EF4-FFF2-40B4-BE49-F238E27FC236}">
                <a16:creationId xmlns:a16="http://schemas.microsoft.com/office/drawing/2014/main" id="{77E7A359-E22B-D97E-8442-AEB4BF9EE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3777440"/>
            <a:ext cx="4927041" cy="36750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8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Attendees</a:t>
            </a:r>
            <a:endParaRPr lang="en-US"/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287735C6-F56C-CC94-C21E-D644E8C9B9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7" y="4353512"/>
            <a:ext cx="1216611" cy="200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Worldpay</a:t>
            </a:r>
            <a:endParaRPr lang="en-US"/>
          </a:p>
        </p:txBody>
      </p:sp>
      <p:sp>
        <p:nvSpPr>
          <p:cNvPr id="51" name="Text Placeholder 39">
            <a:extLst>
              <a:ext uri="{FF2B5EF4-FFF2-40B4-BE49-F238E27FC236}">
                <a16:creationId xmlns:a16="http://schemas.microsoft.com/office/drawing/2014/main" id="{2CD3C4B4-00AC-E7FE-9F85-595ADDE116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367" y="4657166"/>
            <a:ext cx="1216611" cy="11218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52" name="Text Placeholder 39">
            <a:extLst>
              <a:ext uri="{FF2B5EF4-FFF2-40B4-BE49-F238E27FC236}">
                <a16:creationId xmlns:a16="http://schemas.microsoft.com/office/drawing/2014/main" id="{AB93F084-9B00-9A7F-47DA-DCAD488448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95551" y="4353512"/>
            <a:ext cx="1216611" cy="200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Merchant</a:t>
            </a:r>
            <a:endParaRPr lang="en-US"/>
          </a:p>
        </p:txBody>
      </p:sp>
      <p:sp>
        <p:nvSpPr>
          <p:cNvPr id="53" name="Text Placeholder 39">
            <a:extLst>
              <a:ext uri="{FF2B5EF4-FFF2-40B4-BE49-F238E27FC236}">
                <a16:creationId xmlns:a16="http://schemas.microsoft.com/office/drawing/2014/main" id="{CD173B36-0B05-1E59-8A69-D181248495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95551" y="4657166"/>
            <a:ext cx="1216611" cy="11218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56" name="Text Placeholder 39">
            <a:extLst>
              <a:ext uri="{FF2B5EF4-FFF2-40B4-BE49-F238E27FC236}">
                <a16:creationId xmlns:a16="http://schemas.microsoft.com/office/drawing/2014/main" id="{10FA8E05-A2AD-3BA7-3F36-9DD5A78F38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30391" y="1900206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GB"/>
              <a:t>1.</a:t>
            </a:r>
            <a:endParaRPr lang="en-US"/>
          </a:p>
        </p:txBody>
      </p:sp>
      <p:sp>
        <p:nvSpPr>
          <p:cNvPr id="57" name="Text Placeholder 39">
            <a:extLst>
              <a:ext uri="{FF2B5EF4-FFF2-40B4-BE49-F238E27FC236}">
                <a16:creationId xmlns:a16="http://schemas.microsoft.com/office/drawing/2014/main" id="{B4856118-F376-2A50-F5B3-0437DD3DFC4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99071" y="1900206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sp>
        <p:nvSpPr>
          <p:cNvPr id="58" name="Text Placeholder 39">
            <a:extLst>
              <a:ext uri="{FF2B5EF4-FFF2-40B4-BE49-F238E27FC236}">
                <a16:creationId xmlns:a16="http://schemas.microsoft.com/office/drawing/2014/main" id="{4935CAC0-4B04-346A-A6AE-99ABC511BC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30391" y="2704878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GB"/>
              <a:t>2.</a:t>
            </a:r>
            <a:endParaRPr lang="en-US"/>
          </a:p>
        </p:txBody>
      </p:sp>
      <p:sp>
        <p:nvSpPr>
          <p:cNvPr id="59" name="Text Placeholder 39">
            <a:extLst>
              <a:ext uri="{FF2B5EF4-FFF2-40B4-BE49-F238E27FC236}">
                <a16:creationId xmlns:a16="http://schemas.microsoft.com/office/drawing/2014/main" id="{2CB57501-1350-2419-8DC3-0E8FC94F65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99071" y="2704878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sp>
        <p:nvSpPr>
          <p:cNvPr id="60" name="Text Placeholder 39">
            <a:extLst>
              <a:ext uri="{FF2B5EF4-FFF2-40B4-BE49-F238E27FC236}">
                <a16:creationId xmlns:a16="http://schemas.microsoft.com/office/drawing/2014/main" id="{7B356621-E11D-6DEC-FD38-1702E4FFEC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30391" y="3509550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GB"/>
              <a:t>3.</a:t>
            </a:r>
            <a:endParaRPr lang="en-US"/>
          </a:p>
        </p:txBody>
      </p:sp>
      <p:sp>
        <p:nvSpPr>
          <p:cNvPr id="61" name="Text Placeholder 39">
            <a:extLst>
              <a:ext uri="{FF2B5EF4-FFF2-40B4-BE49-F238E27FC236}">
                <a16:creationId xmlns:a16="http://schemas.microsoft.com/office/drawing/2014/main" id="{A6CBF310-403F-4A4A-9A84-4AAB4FE680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399071" y="3509550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sp>
        <p:nvSpPr>
          <p:cNvPr id="62" name="Text Placeholder 39">
            <a:extLst>
              <a:ext uri="{FF2B5EF4-FFF2-40B4-BE49-F238E27FC236}">
                <a16:creationId xmlns:a16="http://schemas.microsoft.com/office/drawing/2014/main" id="{E0CC3A10-6CDE-C3AD-E19A-3CB9BFA6BC3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30391" y="4314222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GB"/>
              <a:t>4.</a:t>
            </a:r>
            <a:endParaRPr lang="en-US"/>
          </a:p>
        </p:txBody>
      </p:sp>
      <p:sp>
        <p:nvSpPr>
          <p:cNvPr id="63" name="Text Placeholder 39">
            <a:extLst>
              <a:ext uri="{FF2B5EF4-FFF2-40B4-BE49-F238E27FC236}">
                <a16:creationId xmlns:a16="http://schemas.microsoft.com/office/drawing/2014/main" id="{0E6BC47B-A4F3-62A4-2E85-1C25A6C75B4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99071" y="4314222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3CFDD30-98B1-0363-2E18-4FAF5C6EDC85}"/>
              </a:ext>
            </a:extLst>
          </p:cNvPr>
          <p:cNvCxnSpPr/>
          <p:nvPr userDrawn="1"/>
        </p:nvCxnSpPr>
        <p:spPr>
          <a:xfrm>
            <a:off x="623367" y="4198253"/>
            <a:ext cx="2688795" cy="0"/>
          </a:xfrm>
          <a:prstGeom prst="line">
            <a:avLst/>
          </a:prstGeom>
          <a:ln>
            <a:solidFill>
              <a:srgbClr val="A4EFFF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Text Placeholder 39">
            <a:extLst>
              <a:ext uri="{FF2B5EF4-FFF2-40B4-BE49-F238E27FC236}">
                <a16:creationId xmlns:a16="http://schemas.microsoft.com/office/drawing/2014/main" id="{274E15EF-0504-702D-59A9-26FF54828E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67" y="1272031"/>
            <a:ext cx="4927041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600" b="1" spc="-15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635A4A1-2934-0A2C-C729-79CE3A0CB7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356443B3-8A04-5621-1946-7BB59C78C4DF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E43407-71A9-9DFA-98F6-D309A67EBEA5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36323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223CD35-BE81-5EAB-DE5F-D65FE1FB7069}"/>
              </a:ext>
            </a:extLst>
          </p:cNvPr>
          <p:cNvSpPr/>
          <p:nvPr userDrawn="1"/>
        </p:nvSpPr>
        <p:spPr>
          <a:xfrm>
            <a:off x="5876298" y="734097"/>
            <a:ext cx="5223655" cy="55250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39">
            <a:extLst>
              <a:ext uri="{FF2B5EF4-FFF2-40B4-BE49-F238E27FC236}">
                <a16:creationId xmlns:a16="http://schemas.microsoft.com/office/drawing/2014/main" id="{77E7A359-E22B-D97E-8442-AEB4BF9EE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3777440"/>
            <a:ext cx="4927041" cy="36750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Attendees</a:t>
            </a:r>
            <a:endParaRPr lang="en-US"/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287735C6-F56C-CC94-C21E-D644E8C9B9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7" y="4353512"/>
            <a:ext cx="1216611" cy="200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Worldpay</a:t>
            </a:r>
            <a:endParaRPr lang="en-US"/>
          </a:p>
        </p:txBody>
      </p:sp>
      <p:sp>
        <p:nvSpPr>
          <p:cNvPr id="51" name="Text Placeholder 39">
            <a:extLst>
              <a:ext uri="{FF2B5EF4-FFF2-40B4-BE49-F238E27FC236}">
                <a16:creationId xmlns:a16="http://schemas.microsoft.com/office/drawing/2014/main" id="{2CD3C4B4-00AC-E7FE-9F85-595ADDE116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367" y="4657166"/>
            <a:ext cx="1216611" cy="11218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52" name="Text Placeholder 39">
            <a:extLst>
              <a:ext uri="{FF2B5EF4-FFF2-40B4-BE49-F238E27FC236}">
                <a16:creationId xmlns:a16="http://schemas.microsoft.com/office/drawing/2014/main" id="{AB93F084-9B00-9A7F-47DA-DCAD488448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95551" y="4353512"/>
            <a:ext cx="1216611" cy="200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Merchant</a:t>
            </a:r>
            <a:endParaRPr lang="en-US"/>
          </a:p>
        </p:txBody>
      </p:sp>
      <p:sp>
        <p:nvSpPr>
          <p:cNvPr id="53" name="Text Placeholder 39">
            <a:extLst>
              <a:ext uri="{FF2B5EF4-FFF2-40B4-BE49-F238E27FC236}">
                <a16:creationId xmlns:a16="http://schemas.microsoft.com/office/drawing/2014/main" id="{CD173B36-0B05-1E59-8A69-D181248495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95551" y="4657166"/>
            <a:ext cx="1216611" cy="11218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56" name="Text Placeholder 39">
            <a:extLst>
              <a:ext uri="{FF2B5EF4-FFF2-40B4-BE49-F238E27FC236}">
                <a16:creationId xmlns:a16="http://schemas.microsoft.com/office/drawing/2014/main" id="{10FA8E05-A2AD-3BA7-3F36-9DD5A78F38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30391" y="1900206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1.</a:t>
            </a:r>
            <a:endParaRPr lang="en-US"/>
          </a:p>
        </p:txBody>
      </p:sp>
      <p:sp>
        <p:nvSpPr>
          <p:cNvPr id="57" name="Text Placeholder 39">
            <a:extLst>
              <a:ext uri="{FF2B5EF4-FFF2-40B4-BE49-F238E27FC236}">
                <a16:creationId xmlns:a16="http://schemas.microsoft.com/office/drawing/2014/main" id="{B4856118-F376-2A50-F5B3-0437DD3DFC4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99071" y="1900206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sp>
        <p:nvSpPr>
          <p:cNvPr id="58" name="Text Placeholder 39">
            <a:extLst>
              <a:ext uri="{FF2B5EF4-FFF2-40B4-BE49-F238E27FC236}">
                <a16:creationId xmlns:a16="http://schemas.microsoft.com/office/drawing/2014/main" id="{4935CAC0-4B04-346A-A6AE-99ABC511BC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30391" y="2704878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2.</a:t>
            </a:r>
            <a:endParaRPr lang="en-US"/>
          </a:p>
        </p:txBody>
      </p:sp>
      <p:sp>
        <p:nvSpPr>
          <p:cNvPr id="59" name="Text Placeholder 39">
            <a:extLst>
              <a:ext uri="{FF2B5EF4-FFF2-40B4-BE49-F238E27FC236}">
                <a16:creationId xmlns:a16="http://schemas.microsoft.com/office/drawing/2014/main" id="{2CB57501-1350-2419-8DC3-0E8FC94F65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99071" y="2704878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sp>
        <p:nvSpPr>
          <p:cNvPr id="60" name="Text Placeholder 39">
            <a:extLst>
              <a:ext uri="{FF2B5EF4-FFF2-40B4-BE49-F238E27FC236}">
                <a16:creationId xmlns:a16="http://schemas.microsoft.com/office/drawing/2014/main" id="{7B356621-E11D-6DEC-FD38-1702E4FFEC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30391" y="3509550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3.</a:t>
            </a:r>
            <a:endParaRPr lang="en-US"/>
          </a:p>
        </p:txBody>
      </p:sp>
      <p:sp>
        <p:nvSpPr>
          <p:cNvPr id="61" name="Text Placeholder 39">
            <a:extLst>
              <a:ext uri="{FF2B5EF4-FFF2-40B4-BE49-F238E27FC236}">
                <a16:creationId xmlns:a16="http://schemas.microsoft.com/office/drawing/2014/main" id="{A6CBF310-403F-4A4A-9A84-4AAB4FE680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399071" y="3509550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sp>
        <p:nvSpPr>
          <p:cNvPr id="62" name="Text Placeholder 39">
            <a:extLst>
              <a:ext uri="{FF2B5EF4-FFF2-40B4-BE49-F238E27FC236}">
                <a16:creationId xmlns:a16="http://schemas.microsoft.com/office/drawing/2014/main" id="{E0CC3A10-6CDE-C3AD-E19A-3CB9BFA6BC3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30391" y="4314222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4.</a:t>
            </a:r>
            <a:endParaRPr lang="en-US"/>
          </a:p>
        </p:txBody>
      </p:sp>
      <p:sp>
        <p:nvSpPr>
          <p:cNvPr id="63" name="Text Placeholder 39">
            <a:extLst>
              <a:ext uri="{FF2B5EF4-FFF2-40B4-BE49-F238E27FC236}">
                <a16:creationId xmlns:a16="http://schemas.microsoft.com/office/drawing/2014/main" id="{0E6BC47B-A4F3-62A4-2E85-1C25A6C75B4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99071" y="4314222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3CFDD30-98B1-0363-2E18-4FAF5C6EDC85}"/>
              </a:ext>
            </a:extLst>
          </p:cNvPr>
          <p:cNvCxnSpPr/>
          <p:nvPr userDrawn="1"/>
        </p:nvCxnSpPr>
        <p:spPr>
          <a:xfrm>
            <a:off x="623367" y="4198253"/>
            <a:ext cx="2688795" cy="0"/>
          </a:xfrm>
          <a:prstGeom prst="line">
            <a:avLst/>
          </a:prstGeom>
          <a:ln>
            <a:solidFill>
              <a:srgbClr val="A4EFFF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Text Placeholder 39">
            <a:extLst>
              <a:ext uri="{FF2B5EF4-FFF2-40B4-BE49-F238E27FC236}">
                <a16:creationId xmlns:a16="http://schemas.microsoft.com/office/drawing/2014/main" id="{274E15EF-0504-702D-59A9-26FF54828E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67" y="1272031"/>
            <a:ext cx="4927041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600" b="1" spc="-15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635A4A1-2934-0A2C-C729-79CE3A0CB7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356443B3-8A04-5621-1946-7BB59C78C4DF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E43407-71A9-9DFA-98F6-D309A67EBEA5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529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0"/>
            <a:ext cx="449754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6" y="1763591"/>
            <a:ext cx="6485125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262108"/>
            <a:ext cx="6485125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</a:t>
            </a:r>
            <a:br>
              <a:rPr lang="en-US"/>
            </a:br>
            <a:r>
              <a:rPr lang="en-US"/>
              <a:t>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D3A8C7F-3997-139D-6C0C-14CE02292E90}"/>
              </a:ext>
            </a:extLst>
          </p:cNvPr>
          <p:cNvGrpSpPr/>
          <p:nvPr userDrawn="1"/>
        </p:nvGrpSpPr>
        <p:grpSpPr>
          <a:xfrm>
            <a:off x="7234605" y="-1248596"/>
            <a:ext cx="7640726" cy="9092789"/>
            <a:chOff x="8235074" y="-392929"/>
            <a:chExt cx="6640257" cy="790219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7E250A8-D90A-A719-301E-36207AD1C09A}"/>
                </a:ext>
              </a:extLst>
            </p:cNvPr>
            <p:cNvSpPr/>
            <p:nvPr userDrawn="1"/>
          </p:nvSpPr>
          <p:spPr>
            <a:xfrm rot="18900000">
              <a:off x="8235074" y="2022335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FFD3C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C80F6248-7DFA-DDC9-FE46-D8CBD39F2B81}"/>
                </a:ext>
              </a:extLst>
            </p:cNvPr>
            <p:cNvSpPr/>
            <p:nvPr userDrawn="1"/>
          </p:nvSpPr>
          <p:spPr>
            <a:xfrm rot="18900000">
              <a:off x="10643556" y="-392929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ABECDDAC-AB0C-BFD4-21B8-10153A3BC7CF}"/>
                </a:ext>
              </a:extLst>
            </p:cNvPr>
            <p:cNvSpPr/>
            <p:nvPr userDrawn="1"/>
          </p:nvSpPr>
          <p:spPr>
            <a:xfrm rot="18900000">
              <a:off x="9024057" y="4574565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A18C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C694F52B-8B92-3FCD-214C-7464CA0DF1B4}"/>
                </a:ext>
              </a:extLst>
            </p:cNvPr>
            <p:cNvSpPr/>
            <p:nvPr userDrawn="1"/>
          </p:nvSpPr>
          <p:spPr>
            <a:xfrm rot="18900000">
              <a:off x="11432539" y="2159297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A5E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A4658A81-5966-8017-186D-C2ABA57BD04F}"/>
                </a:ext>
              </a:extLst>
            </p:cNvPr>
            <p:cNvSpPr/>
            <p:nvPr userDrawn="1"/>
          </p:nvSpPr>
          <p:spPr>
            <a:xfrm rot="18900000">
              <a:off x="11631736" y="5319458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FEE7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0" y="-2092194"/>
            <a:ext cx="15125990" cy="210185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2000" y="0"/>
            <a:ext cx="3310918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1" y="6858001"/>
            <a:ext cx="15502919" cy="375183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A hand holding a phone&#10;&#10;Description automatically generated">
            <a:extLst>
              <a:ext uri="{FF2B5EF4-FFF2-40B4-BE49-F238E27FC236}">
                <a16:creationId xmlns:a16="http://schemas.microsoft.com/office/drawing/2014/main" id="{C129C98A-B609-02AA-4A24-56C34AACAF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40228" b="37940"/>
          <a:stretch/>
        </p:blipFill>
        <p:spPr>
          <a:xfrm>
            <a:off x="5523344" y="719339"/>
            <a:ext cx="5539127" cy="613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73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ssion">
    <p:bg>
      <p:bgPr>
        <a:solidFill>
          <a:srgbClr val="E0D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48A0BCD-007E-EAB7-A6DB-A2C6709BC2E1}"/>
              </a:ext>
            </a:extLst>
          </p:cNvPr>
          <p:cNvSpPr/>
          <p:nvPr userDrawn="1"/>
        </p:nvSpPr>
        <p:spPr>
          <a:xfrm rot="18900000">
            <a:off x="4169007" y="-6264419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C3A7592-F76E-789E-6B3C-3A7AC61C97E1}"/>
              </a:ext>
            </a:extLst>
          </p:cNvPr>
          <p:cNvSpPr/>
          <p:nvPr userDrawn="1"/>
        </p:nvSpPr>
        <p:spPr>
          <a:xfrm rot="18900000">
            <a:off x="8555952" y="-116788"/>
            <a:ext cx="7208117" cy="7097562"/>
          </a:xfrm>
          <a:prstGeom prst="roundRect">
            <a:avLst>
              <a:gd name="adj" fmla="val 1305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CE14D0D-4A4B-CB18-0C31-ED37306697B2}"/>
              </a:ext>
            </a:extLst>
          </p:cNvPr>
          <p:cNvSpPr/>
          <p:nvPr userDrawn="1"/>
        </p:nvSpPr>
        <p:spPr>
          <a:xfrm rot="18900000">
            <a:off x="7549763" y="4257793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2BA7CEED-2AF2-0E64-F0A8-7DA7A84AEE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67" y="1408205"/>
            <a:ext cx="3605212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Our mission</a:t>
            </a:r>
          </a:p>
        </p:txBody>
      </p:sp>
      <p:sp>
        <p:nvSpPr>
          <p:cNvPr id="10" name="Text Placeholder 39">
            <a:extLst>
              <a:ext uri="{FF2B5EF4-FFF2-40B4-BE49-F238E27FC236}">
                <a16:creationId xmlns:a16="http://schemas.microsoft.com/office/drawing/2014/main" id="{2CB5F303-96A2-8B7F-6592-9CFDCBF383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67" y="1833669"/>
            <a:ext cx="7114620" cy="3152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We power global commerce by providing exceptional payments technology and expertise to businesses everywhere.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82B473-CD27-A860-FA0B-88CB2BCFA961}"/>
              </a:ext>
            </a:extLst>
          </p:cNvPr>
          <p:cNvSpPr/>
          <p:nvPr userDrawn="1"/>
        </p:nvSpPr>
        <p:spPr>
          <a:xfrm>
            <a:off x="0" y="6858000"/>
            <a:ext cx="12192000" cy="449540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A34D78-EC1E-53D2-1414-95541AB38662}"/>
              </a:ext>
            </a:extLst>
          </p:cNvPr>
          <p:cNvSpPr/>
          <p:nvPr userDrawn="1"/>
        </p:nvSpPr>
        <p:spPr>
          <a:xfrm>
            <a:off x="12192000" y="5108714"/>
            <a:ext cx="1835426" cy="5838122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593F507-2BD2-EB47-7CF6-1B95F4282F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E25749D-38F8-4A28-88C2-4AD99B420630}"/>
              </a:ext>
            </a:extLst>
          </p:cNvPr>
          <p:cNvSpPr/>
          <p:nvPr userDrawn="1"/>
        </p:nvSpPr>
        <p:spPr>
          <a:xfrm>
            <a:off x="0" y="6858000"/>
            <a:ext cx="12192000" cy="575733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B253DA-377B-811D-E9AD-E5000ACB42D0}"/>
              </a:ext>
            </a:extLst>
          </p:cNvPr>
          <p:cNvSpPr/>
          <p:nvPr userDrawn="1"/>
        </p:nvSpPr>
        <p:spPr>
          <a:xfrm>
            <a:off x="12192000" y="-3824747"/>
            <a:ext cx="4850674" cy="147715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6ED638-4AAF-3C8F-138F-7DFFE2E74676}"/>
              </a:ext>
            </a:extLst>
          </p:cNvPr>
          <p:cNvSpPr/>
          <p:nvPr userDrawn="1"/>
        </p:nvSpPr>
        <p:spPr>
          <a:xfrm>
            <a:off x="0" y="-5757333"/>
            <a:ext cx="14237110" cy="575733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1B17D9AE-BCC2-477A-4E0C-D4D5B78368DE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5DBAA6-A3B2-D478-C90F-4A397F607E0B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052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93">
          <p15:clr>
            <a:srgbClr val="FBAE40"/>
          </p15:clr>
        </p15:guide>
        <p15:guide id="3" orient="horz" pos="1207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ission">
    <p:bg>
      <p:bgPr>
        <a:solidFill>
          <a:srgbClr val="DB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8BBCA57-3963-E205-8645-E2EE2A2E73F0}"/>
              </a:ext>
            </a:extLst>
          </p:cNvPr>
          <p:cNvSpPr/>
          <p:nvPr userDrawn="1"/>
        </p:nvSpPr>
        <p:spPr>
          <a:xfrm rot="18900000">
            <a:off x="4169007" y="-6264419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00A4DF91-3695-6F9B-58D3-C23F71B954D5}"/>
              </a:ext>
            </a:extLst>
          </p:cNvPr>
          <p:cNvSpPr/>
          <p:nvPr userDrawn="1"/>
        </p:nvSpPr>
        <p:spPr>
          <a:xfrm rot="18900000">
            <a:off x="8555952" y="-116788"/>
            <a:ext cx="7208117" cy="7097562"/>
          </a:xfrm>
          <a:prstGeom prst="roundRect">
            <a:avLst>
              <a:gd name="adj" fmla="val 1305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FD6B87CC-EF29-AAB4-3A3A-64E2F12F99FE}"/>
              </a:ext>
            </a:extLst>
          </p:cNvPr>
          <p:cNvSpPr/>
          <p:nvPr userDrawn="1"/>
        </p:nvSpPr>
        <p:spPr>
          <a:xfrm rot="18900000">
            <a:off x="7549763" y="4257793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2BA7CEED-2AF2-0E64-F0A8-7DA7A84AEE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67" y="1408205"/>
            <a:ext cx="3605212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chemeClr val="accent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Our mission</a:t>
            </a:r>
          </a:p>
        </p:txBody>
      </p:sp>
      <p:sp>
        <p:nvSpPr>
          <p:cNvPr id="10" name="Text Placeholder 39">
            <a:extLst>
              <a:ext uri="{FF2B5EF4-FFF2-40B4-BE49-F238E27FC236}">
                <a16:creationId xmlns:a16="http://schemas.microsoft.com/office/drawing/2014/main" id="{2CB5F303-96A2-8B7F-6592-9CFDCBF383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67" y="1833669"/>
            <a:ext cx="7124452" cy="3152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We power global commerce by providing exceptional payments technology and expertise to businesses everywhere.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82B473-CD27-A860-FA0B-88CB2BCFA961}"/>
              </a:ext>
            </a:extLst>
          </p:cNvPr>
          <p:cNvSpPr/>
          <p:nvPr userDrawn="1"/>
        </p:nvSpPr>
        <p:spPr>
          <a:xfrm>
            <a:off x="0" y="6858000"/>
            <a:ext cx="12192000" cy="57234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A34D78-EC1E-53D2-1414-95541AB38662}"/>
              </a:ext>
            </a:extLst>
          </p:cNvPr>
          <p:cNvSpPr/>
          <p:nvPr userDrawn="1"/>
        </p:nvSpPr>
        <p:spPr>
          <a:xfrm>
            <a:off x="12192000" y="5108714"/>
            <a:ext cx="1835426" cy="5838122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A8511EB-296D-7C4F-5857-96B52582B1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E2AF8DF-ECF6-791B-106F-05FE1EAD232B}"/>
              </a:ext>
            </a:extLst>
          </p:cNvPr>
          <p:cNvSpPr/>
          <p:nvPr userDrawn="1"/>
        </p:nvSpPr>
        <p:spPr>
          <a:xfrm>
            <a:off x="0" y="6858000"/>
            <a:ext cx="12192000" cy="575733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E49A3F-AC16-482F-77DE-FB42BBCFD9E1}"/>
              </a:ext>
            </a:extLst>
          </p:cNvPr>
          <p:cNvSpPr/>
          <p:nvPr userDrawn="1"/>
        </p:nvSpPr>
        <p:spPr>
          <a:xfrm>
            <a:off x="12192000" y="-3824748"/>
            <a:ext cx="4760354" cy="147715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8105A2-C4BF-DB1C-8AC8-1825BDFA8389}"/>
              </a:ext>
            </a:extLst>
          </p:cNvPr>
          <p:cNvSpPr/>
          <p:nvPr userDrawn="1"/>
        </p:nvSpPr>
        <p:spPr>
          <a:xfrm>
            <a:off x="0" y="-5757333"/>
            <a:ext cx="14237110" cy="575733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F67F6139-E9AA-5A81-1840-DD01A406B95D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834DF4-2705-DB54-2FAE-F82F3DCC7469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468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93">
          <p15:clr>
            <a:srgbClr val="FBAE40"/>
          </p15:clr>
        </p15:guide>
        <p15:guide id="3" orient="horz" pos="1207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iss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C098CCE-3B4E-AAD1-6852-73EDE3798447}"/>
              </a:ext>
            </a:extLst>
          </p:cNvPr>
          <p:cNvSpPr/>
          <p:nvPr userDrawn="1"/>
        </p:nvSpPr>
        <p:spPr>
          <a:xfrm rot="18900000">
            <a:off x="8572317" y="-116788"/>
            <a:ext cx="7208117" cy="7097562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DDCC27A-EFA2-BD88-0CC3-232924EAD298}"/>
              </a:ext>
            </a:extLst>
          </p:cNvPr>
          <p:cNvSpPr/>
          <p:nvPr userDrawn="1"/>
        </p:nvSpPr>
        <p:spPr>
          <a:xfrm rot="18900000">
            <a:off x="4169007" y="-6264419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F3E33AA-7599-3903-82D8-9DBF0376A341}"/>
              </a:ext>
            </a:extLst>
          </p:cNvPr>
          <p:cNvSpPr/>
          <p:nvPr userDrawn="1"/>
        </p:nvSpPr>
        <p:spPr>
          <a:xfrm rot="18900000">
            <a:off x="7549763" y="4257793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2BA7CEED-2AF2-0E64-F0A8-7DA7A84AEE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67" y="1408205"/>
            <a:ext cx="3605212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rgbClr val="A18CDE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Our mission</a:t>
            </a:r>
          </a:p>
        </p:txBody>
      </p:sp>
      <p:sp>
        <p:nvSpPr>
          <p:cNvPr id="10" name="Text Placeholder 39">
            <a:extLst>
              <a:ext uri="{FF2B5EF4-FFF2-40B4-BE49-F238E27FC236}">
                <a16:creationId xmlns:a16="http://schemas.microsoft.com/office/drawing/2014/main" id="{2CB5F303-96A2-8B7F-6592-9CFDCBF383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67" y="1833669"/>
            <a:ext cx="7119179" cy="3152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We power global commerce by providing exceptional payments technology and expertise to businesses everywhere.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3E14CF-FEBC-FE17-43C8-255DA3F582FE}"/>
              </a:ext>
            </a:extLst>
          </p:cNvPr>
          <p:cNvSpPr/>
          <p:nvPr userDrawn="1"/>
        </p:nvSpPr>
        <p:spPr>
          <a:xfrm>
            <a:off x="0" y="6858000"/>
            <a:ext cx="12192000" cy="5715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505662-36D2-E069-5614-7E484461F864}"/>
              </a:ext>
            </a:extLst>
          </p:cNvPr>
          <p:cNvSpPr/>
          <p:nvPr userDrawn="1"/>
        </p:nvSpPr>
        <p:spPr>
          <a:xfrm>
            <a:off x="12192000" y="5108714"/>
            <a:ext cx="1835426" cy="5838122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3232D3D-FA1C-4EA6-AA0A-10F7F93EE6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612785E-E742-83AE-3609-1E149A9F2EC3}"/>
              </a:ext>
            </a:extLst>
          </p:cNvPr>
          <p:cNvSpPr/>
          <p:nvPr userDrawn="1"/>
        </p:nvSpPr>
        <p:spPr>
          <a:xfrm>
            <a:off x="0" y="6858000"/>
            <a:ext cx="12192000" cy="575733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B967CB-319D-159A-888E-8B2E83A5A986}"/>
              </a:ext>
            </a:extLst>
          </p:cNvPr>
          <p:cNvSpPr/>
          <p:nvPr userDrawn="1"/>
        </p:nvSpPr>
        <p:spPr>
          <a:xfrm>
            <a:off x="12192000" y="-3824747"/>
            <a:ext cx="4760354" cy="147715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E48D3A4-1294-5FE1-E617-890E086EE401}"/>
              </a:ext>
            </a:extLst>
          </p:cNvPr>
          <p:cNvSpPr/>
          <p:nvPr userDrawn="1"/>
        </p:nvSpPr>
        <p:spPr>
          <a:xfrm>
            <a:off x="0" y="-5757333"/>
            <a:ext cx="14237110" cy="575733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C9724D35-6536-33DD-D5C6-164A58D0A323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F50FDF-092F-7A43-2689-F8B92D36BE82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880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93">
          <p15:clr>
            <a:srgbClr val="FBAE40"/>
          </p15:clr>
        </p15:guide>
        <p15:guide id="3" orient="horz" pos="1207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sion">
    <p:bg>
      <p:bgPr>
        <a:solidFill>
          <a:srgbClr val="FEE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11D58D5-BB3E-C36E-5C39-1E44BA4BB87E}"/>
              </a:ext>
            </a:extLst>
          </p:cNvPr>
          <p:cNvSpPr/>
          <p:nvPr userDrawn="1"/>
        </p:nvSpPr>
        <p:spPr>
          <a:xfrm>
            <a:off x="0" y="-717"/>
            <a:ext cx="12181754" cy="6850727"/>
          </a:xfrm>
          <a:prstGeom prst="rect">
            <a:avLst/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9F39988-EE2C-D360-8E88-15D106CE295E}"/>
              </a:ext>
            </a:extLst>
          </p:cNvPr>
          <p:cNvSpPr/>
          <p:nvPr userDrawn="1"/>
        </p:nvSpPr>
        <p:spPr>
          <a:xfrm rot="18900000">
            <a:off x="9732076" y="1113131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35">
            <a:extLst>
              <a:ext uri="{FF2B5EF4-FFF2-40B4-BE49-F238E27FC236}">
                <a16:creationId xmlns:a16="http://schemas.microsoft.com/office/drawing/2014/main" id="{D2D5A308-E64D-F0EE-11A8-C0B732787F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1408205"/>
            <a:ext cx="3605212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chemeClr val="accent2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Our vision</a:t>
            </a:r>
          </a:p>
        </p:txBody>
      </p:sp>
      <p:sp>
        <p:nvSpPr>
          <p:cNvPr id="11" name="Text Placeholder 39">
            <a:extLst>
              <a:ext uri="{FF2B5EF4-FFF2-40B4-BE49-F238E27FC236}">
                <a16:creationId xmlns:a16="http://schemas.microsoft.com/office/drawing/2014/main" id="{52CB38E9-A3DE-725D-8B85-D92A674F63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7" y="1927832"/>
            <a:ext cx="8699742" cy="3152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78000"/>
              </a:lnSpc>
              <a:buNone/>
              <a:defRPr sz="8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To unleash the potential of every business.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681237-92AC-3E7E-30F0-96ACB71F5F9B}"/>
              </a:ext>
            </a:extLst>
          </p:cNvPr>
          <p:cNvSpPr/>
          <p:nvPr userDrawn="1"/>
        </p:nvSpPr>
        <p:spPr>
          <a:xfrm>
            <a:off x="0" y="6858000"/>
            <a:ext cx="12192000" cy="57234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1786ED-4B92-C5C0-8D8C-498430983937}"/>
              </a:ext>
            </a:extLst>
          </p:cNvPr>
          <p:cNvSpPr/>
          <p:nvPr userDrawn="1"/>
        </p:nvSpPr>
        <p:spPr>
          <a:xfrm>
            <a:off x="12192000" y="5108714"/>
            <a:ext cx="1835426" cy="5838122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87253B9-4FCD-A1B1-548D-74F63E68EF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D6A183B-E750-B051-7FAA-B704C2453C98}"/>
              </a:ext>
            </a:extLst>
          </p:cNvPr>
          <p:cNvSpPr/>
          <p:nvPr userDrawn="1"/>
        </p:nvSpPr>
        <p:spPr>
          <a:xfrm>
            <a:off x="0" y="6858000"/>
            <a:ext cx="12192000" cy="57742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3D18DBD-9DB2-A801-3814-C68A4BD18F65}"/>
              </a:ext>
            </a:extLst>
          </p:cNvPr>
          <p:cNvSpPr/>
          <p:nvPr userDrawn="1"/>
        </p:nvSpPr>
        <p:spPr>
          <a:xfrm>
            <a:off x="12191999" y="-3755923"/>
            <a:ext cx="5336520" cy="1470275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81915D9-4966-986F-B5DB-2653A4E558AA}"/>
              </a:ext>
            </a:extLst>
          </p:cNvPr>
          <p:cNvSpPr/>
          <p:nvPr userDrawn="1"/>
        </p:nvSpPr>
        <p:spPr>
          <a:xfrm>
            <a:off x="-2959510" y="-5774267"/>
            <a:ext cx="17737393" cy="57742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7FFF76F-BA59-87AE-BF9A-C80C0E080628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2C21D2-E061-ED68-C65C-004A13790ED3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14226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ision">
    <p:bg>
      <p:bgPr>
        <a:solidFill>
          <a:srgbClr val="E0D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844D951-C932-743D-95EB-5C3C28547029}"/>
              </a:ext>
            </a:extLst>
          </p:cNvPr>
          <p:cNvSpPr/>
          <p:nvPr userDrawn="1"/>
        </p:nvSpPr>
        <p:spPr>
          <a:xfrm rot="18900000">
            <a:off x="9732076" y="1113131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35">
            <a:extLst>
              <a:ext uri="{FF2B5EF4-FFF2-40B4-BE49-F238E27FC236}">
                <a16:creationId xmlns:a16="http://schemas.microsoft.com/office/drawing/2014/main" id="{D2D5A308-E64D-F0EE-11A8-C0B732787F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1408205"/>
            <a:ext cx="3605212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Our vision</a:t>
            </a:r>
          </a:p>
        </p:txBody>
      </p:sp>
      <p:sp>
        <p:nvSpPr>
          <p:cNvPr id="11" name="Text Placeholder 39">
            <a:extLst>
              <a:ext uri="{FF2B5EF4-FFF2-40B4-BE49-F238E27FC236}">
                <a16:creationId xmlns:a16="http://schemas.microsoft.com/office/drawing/2014/main" id="{52CB38E9-A3DE-725D-8B85-D92A674F63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7" y="1927832"/>
            <a:ext cx="8699742" cy="3152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78000"/>
              </a:lnSpc>
              <a:buNone/>
              <a:defRPr sz="8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To unleash the potential of every business.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681237-92AC-3E7E-30F0-96ACB71F5F9B}"/>
              </a:ext>
            </a:extLst>
          </p:cNvPr>
          <p:cNvSpPr/>
          <p:nvPr userDrawn="1"/>
        </p:nvSpPr>
        <p:spPr>
          <a:xfrm>
            <a:off x="0" y="6858000"/>
            <a:ext cx="12192000" cy="57742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1786ED-4B92-C5C0-8D8C-498430983937}"/>
              </a:ext>
            </a:extLst>
          </p:cNvPr>
          <p:cNvSpPr/>
          <p:nvPr userDrawn="1"/>
        </p:nvSpPr>
        <p:spPr>
          <a:xfrm>
            <a:off x="12191999" y="-3755923"/>
            <a:ext cx="4473677" cy="1470275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6821444-37AC-8D7E-28CB-2C82F446BB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068990-944D-7C2C-66E2-1D9DB81891F4}"/>
              </a:ext>
            </a:extLst>
          </p:cNvPr>
          <p:cNvSpPr/>
          <p:nvPr userDrawn="1"/>
        </p:nvSpPr>
        <p:spPr>
          <a:xfrm>
            <a:off x="-2959510" y="-5774267"/>
            <a:ext cx="17737393" cy="57742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5538C6B-0EB8-AB84-122F-A1E3AA0BAD7C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5547B2-9755-4968-7B04-265653DA3049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1444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ision">
    <p:bg>
      <p:bgPr>
        <a:solidFill>
          <a:srgbClr val="DC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844D951-C932-743D-95EB-5C3C28547029}"/>
              </a:ext>
            </a:extLst>
          </p:cNvPr>
          <p:cNvSpPr/>
          <p:nvPr userDrawn="1"/>
        </p:nvSpPr>
        <p:spPr>
          <a:xfrm rot="18900000">
            <a:off x="9732076" y="1113131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35">
            <a:extLst>
              <a:ext uri="{FF2B5EF4-FFF2-40B4-BE49-F238E27FC236}">
                <a16:creationId xmlns:a16="http://schemas.microsoft.com/office/drawing/2014/main" id="{D2D5A308-E64D-F0EE-11A8-C0B732787F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1408205"/>
            <a:ext cx="3605212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chemeClr val="accent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Our vision</a:t>
            </a:r>
          </a:p>
        </p:txBody>
      </p:sp>
      <p:sp>
        <p:nvSpPr>
          <p:cNvPr id="11" name="Text Placeholder 39">
            <a:extLst>
              <a:ext uri="{FF2B5EF4-FFF2-40B4-BE49-F238E27FC236}">
                <a16:creationId xmlns:a16="http://schemas.microsoft.com/office/drawing/2014/main" id="{52CB38E9-A3DE-725D-8B85-D92A674F63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7" y="1927832"/>
            <a:ext cx="8699742" cy="3152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78000"/>
              </a:lnSpc>
              <a:buNone/>
              <a:defRPr sz="8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To unleash the potential of every business.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681237-92AC-3E7E-30F0-96ACB71F5F9B}"/>
              </a:ext>
            </a:extLst>
          </p:cNvPr>
          <p:cNvSpPr/>
          <p:nvPr userDrawn="1"/>
        </p:nvSpPr>
        <p:spPr>
          <a:xfrm>
            <a:off x="0" y="6858000"/>
            <a:ext cx="12192000" cy="57742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1786ED-4B92-C5C0-8D8C-498430983937}"/>
              </a:ext>
            </a:extLst>
          </p:cNvPr>
          <p:cNvSpPr/>
          <p:nvPr userDrawn="1"/>
        </p:nvSpPr>
        <p:spPr>
          <a:xfrm>
            <a:off x="12191999" y="-3755923"/>
            <a:ext cx="4473677" cy="1470275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6821444-37AC-8D7E-28CB-2C82F446BB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068990-944D-7C2C-66E2-1D9DB81891F4}"/>
              </a:ext>
            </a:extLst>
          </p:cNvPr>
          <p:cNvSpPr/>
          <p:nvPr userDrawn="1"/>
        </p:nvSpPr>
        <p:spPr>
          <a:xfrm>
            <a:off x="-2959510" y="-5774267"/>
            <a:ext cx="17737393" cy="57742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5538C6B-0EB8-AB84-122F-A1E3AA0BAD7C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5547B2-9755-4968-7B04-265653DA3049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42329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ision">
    <p:bg>
      <p:bgPr>
        <a:solidFill>
          <a:srgbClr val="FFD3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844D951-C932-743D-95EB-5C3C28547029}"/>
              </a:ext>
            </a:extLst>
          </p:cNvPr>
          <p:cNvSpPr/>
          <p:nvPr userDrawn="1"/>
        </p:nvSpPr>
        <p:spPr>
          <a:xfrm rot="18900000">
            <a:off x="9732076" y="1113131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35">
            <a:extLst>
              <a:ext uri="{FF2B5EF4-FFF2-40B4-BE49-F238E27FC236}">
                <a16:creationId xmlns:a16="http://schemas.microsoft.com/office/drawing/2014/main" id="{D2D5A308-E64D-F0EE-11A8-C0B732787F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1408205"/>
            <a:ext cx="3605212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Our vision</a:t>
            </a:r>
          </a:p>
        </p:txBody>
      </p:sp>
      <p:sp>
        <p:nvSpPr>
          <p:cNvPr id="11" name="Text Placeholder 39">
            <a:extLst>
              <a:ext uri="{FF2B5EF4-FFF2-40B4-BE49-F238E27FC236}">
                <a16:creationId xmlns:a16="http://schemas.microsoft.com/office/drawing/2014/main" id="{52CB38E9-A3DE-725D-8B85-D92A674F63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7" y="1927832"/>
            <a:ext cx="8699742" cy="3152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78000"/>
              </a:lnSpc>
              <a:buNone/>
              <a:defRPr sz="8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To unleash the potential of every business.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681237-92AC-3E7E-30F0-96ACB71F5F9B}"/>
              </a:ext>
            </a:extLst>
          </p:cNvPr>
          <p:cNvSpPr/>
          <p:nvPr userDrawn="1"/>
        </p:nvSpPr>
        <p:spPr>
          <a:xfrm>
            <a:off x="0" y="6858000"/>
            <a:ext cx="12192000" cy="57742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1786ED-4B92-C5C0-8D8C-498430983937}"/>
              </a:ext>
            </a:extLst>
          </p:cNvPr>
          <p:cNvSpPr/>
          <p:nvPr userDrawn="1"/>
        </p:nvSpPr>
        <p:spPr>
          <a:xfrm>
            <a:off x="12191999" y="-3755923"/>
            <a:ext cx="4473677" cy="1470275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6821444-37AC-8D7E-28CB-2C82F446BB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068990-944D-7C2C-66E2-1D9DB81891F4}"/>
              </a:ext>
            </a:extLst>
          </p:cNvPr>
          <p:cNvSpPr/>
          <p:nvPr userDrawn="1"/>
        </p:nvSpPr>
        <p:spPr>
          <a:xfrm>
            <a:off x="-2959510" y="-5774267"/>
            <a:ext cx="17737393" cy="57742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5538C6B-0EB8-AB84-122F-A1E3AA0BAD7C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5547B2-9755-4968-7B04-265653DA3049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54593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s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5">
            <a:extLst>
              <a:ext uri="{FF2B5EF4-FFF2-40B4-BE49-F238E27FC236}">
                <a16:creationId xmlns:a16="http://schemas.microsoft.com/office/drawing/2014/main" id="{D2D5A308-E64D-F0EE-11A8-C0B732787F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1408205"/>
            <a:ext cx="3605212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rgbClr val="A18CDE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Our vision</a:t>
            </a:r>
          </a:p>
        </p:txBody>
      </p:sp>
      <p:sp>
        <p:nvSpPr>
          <p:cNvPr id="11" name="Text Placeholder 39">
            <a:extLst>
              <a:ext uri="{FF2B5EF4-FFF2-40B4-BE49-F238E27FC236}">
                <a16:creationId xmlns:a16="http://schemas.microsoft.com/office/drawing/2014/main" id="{52CB38E9-A3DE-725D-8B85-D92A674F63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7" y="1927832"/>
            <a:ext cx="8699742" cy="3152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78000"/>
              </a:lnSpc>
              <a:buNone/>
              <a:defRPr sz="8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To unleash the potential of every business.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A02EBE-61A0-39DC-45E8-B17B2BD8B728}"/>
              </a:ext>
            </a:extLst>
          </p:cNvPr>
          <p:cNvSpPr/>
          <p:nvPr userDrawn="1"/>
        </p:nvSpPr>
        <p:spPr>
          <a:xfrm>
            <a:off x="0" y="6858000"/>
            <a:ext cx="12192000" cy="575733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FB7206-2B22-0C53-F8D8-EB3062DF73DF}"/>
              </a:ext>
            </a:extLst>
          </p:cNvPr>
          <p:cNvSpPr/>
          <p:nvPr userDrawn="1"/>
        </p:nvSpPr>
        <p:spPr>
          <a:xfrm>
            <a:off x="12192000" y="-3824747"/>
            <a:ext cx="4414684" cy="147715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23ED67B-906B-265B-BF17-B90F58452F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3A95353-8E94-E8D7-318A-A1064828AFD3}"/>
              </a:ext>
            </a:extLst>
          </p:cNvPr>
          <p:cNvSpPr/>
          <p:nvPr userDrawn="1"/>
        </p:nvSpPr>
        <p:spPr>
          <a:xfrm>
            <a:off x="-478972" y="-5757333"/>
            <a:ext cx="14237110" cy="575733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35F070A4-FDDD-B2F2-3F63-6B56CC87A64B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BFB6D7-192C-72E4-DBCD-D957DBA34F3B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71B7E53-BBC2-974A-A7EB-6EB24992E9B6}"/>
              </a:ext>
            </a:extLst>
          </p:cNvPr>
          <p:cNvSpPr/>
          <p:nvPr userDrawn="1"/>
        </p:nvSpPr>
        <p:spPr>
          <a:xfrm rot="18900000">
            <a:off x="9732076" y="1113131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E0D5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4361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is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5">
            <a:extLst>
              <a:ext uri="{FF2B5EF4-FFF2-40B4-BE49-F238E27FC236}">
                <a16:creationId xmlns:a16="http://schemas.microsoft.com/office/drawing/2014/main" id="{D2D5A308-E64D-F0EE-11A8-C0B732787F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1408205"/>
            <a:ext cx="3605212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rgbClr val="A18CDE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Our vision</a:t>
            </a:r>
          </a:p>
        </p:txBody>
      </p:sp>
      <p:sp>
        <p:nvSpPr>
          <p:cNvPr id="11" name="Text Placeholder 39">
            <a:extLst>
              <a:ext uri="{FF2B5EF4-FFF2-40B4-BE49-F238E27FC236}">
                <a16:creationId xmlns:a16="http://schemas.microsoft.com/office/drawing/2014/main" id="{52CB38E9-A3DE-725D-8B85-D92A674F63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7" y="1927832"/>
            <a:ext cx="8699742" cy="3152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78000"/>
              </a:lnSpc>
              <a:buNone/>
              <a:defRPr sz="8800" b="1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To unleash the potential of every business.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A02EBE-61A0-39DC-45E8-B17B2BD8B728}"/>
              </a:ext>
            </a:extLst>
          </p:cNvPr>
          <p:cNvSpPr/>
          <p:nvPr userDrawn="1"/>
        </p:nvSpPr>
        <p:spPr>
          <a:xfrm>
            <a:off x="0" y="6858000"/>
            <a:ext cx="12192000" cy="575733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FB7206-2B22-0C53-F8D8-EB3062DF73DF}"/>
              </a:ext>
            </a:extLst>
          </p:cNvPr>
          <p:cNvSpPr/>
          <p:nvPr userDrawn="1"/>
        </p:nvSpPr>
        <p:spPr>
          <a:xfrm>
            <a:off x="12192000" y="-3824747"/>
            <a:ext cx="4414684" cy="147715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23ED67B-906B-265B-BF17-B90F58452F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3A95353-8E94-E8D7-318A-A1064828AFD3}"/>
              </a:ext>
            </a:extLst>
          </p:cNvPr>
          <p:cNvSpPr/>
          <p:nvPr userDrawn="1"/>
        </p:nvSpPr>
        <p:spPr>
          <a:xfrm>
            <a:off x="-478972" y="-5757333"/>
            <a:ext cx="14237110" cy="575733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35F070A4-FDDD-B2F2-3F63-6B56CC87A64B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BFB6D7-192C-72E4-DBCD-D957DBA34F3B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71B7E53-BBC2-974A-A7EB-6EB24992E9B6}"/>
              </a:ext>
            </a:extLst>
          </p:cNvPr>
          <p:cNvSpPr/>
          <p:nvPr userDrawn="1"/>
        </p:nvSpPr>
        <p:spPr>
          <a:xfrm rot="18900000">
            <a:off x="9732076" y="1113131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E0D5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5183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computer with a blank screen&#10;&#10;Description automatically generated">
            <a:extLst>
              <a:ext uri="{FF2B5EF4-FFF2-40B4-BE49-F238E27FC236}">
                <a16:creationId xmlns:a16="http://schemas.microsoft.com/office/drawing/2014/main" id="{F6190D19-3F25-F2CD-A6C5-B0A987F692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5333" y="0"/>
            <a:ext cx="8466667" cy="6858000"/>
          </a:xfrm>
          <a:prstGeom prst="rect">
            <a:avLst/>
          </a:prstGeom>
        </p:spPr>
      </p:pic>
      <p:sp>
        <p:nvSpPr>
          <p:cNvPr id="16" name="Text Placeholder 39">
            <a:extLst>
              <a:ext uri="{FF2B5EF4-FFF2-40B4-BE49-F238E27FC236}">
                <a16:creationId xmlns:a16="http://schemas.microsoft.com/office/drawing/2014/main" id="{5CCF8F64-49CB-EA72-BE87-2F0552D91C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67" y="1812446"/>
            <a:ext cx="6092723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300" b="1" spc="-150"/>
            </a:lvl1pPr>
          </a:lstStyle>
          <a:p>
            <a:pPr lvl="0"/>
            <a:r>
              <a:rPr lang="en-GB"/>
              <a:t>Main title here</a:t>
            </a:r>
            <a:endParaRPr lang="en-US"/>
          </a:p>
        </p:txBody>
      </p:sp>
      <p:sp>
        <p:nvSpPr>
          <p:cNvPr id="18" name="Text Placeholder 35">
            <a:extLst>
              <a:ext uri="{FF2B5EF4-FFF2-40B4-BE49-F238E27FC236}">
                <a16:creationId xmlns:a16="http://schemas.microsoft.com/office/drawing/2014/main" id="{A9CED8B6-ABA1-6CE1-2A2B-F0115CEA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67" y="1417647"/>
            <a:ext cx="6092722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Text should be black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457EA15-FC18-1F6A-A8EB-6EF7379E7A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3105150"/>
            <a:ext cx="6092825" cy="214968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Sed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Donec </a:t>
            </a:r>
            <a:r>
              <a:rPr lang="en-GB" err="1"/>
              <a:t>felis</a:t>
            </a:r>
            <a:r>
              <a:rPr lang="en-GB"/>
              <a:t> dui, </a:t>
            </a:r>
            <a:r>
              <a:rPr lang="en-GB" err="1"/>
              <a:t>placerat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ante a, </a:t>
            </a:r>
            <a:r>
              <a:rPr lang="en-GB" err="1"/>
              <a:t>dignissim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Sed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Donec </a:t>
            </a:r>
            <a:r>
              <a:rPr lang="en-GB" err="1"/>
              <a:t>felis</a:t>
            </a:r>
            <a:r>
              <a:rPr lang="en-GB"/>
              <a:t> dui, </a:t>
            </a:r>
            <a:r>
              <a:rPr lang="en-GB" err="1"/>
              <a:t>placerat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ante a, </a:t>
            </a:r>
            <a:r>
              <a:rPr lang="en-GB" err="1"/>
              <a:t>dignissim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Sed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Donec </a:t>
            </a:r>
            <a:r>
              <a:rPr lang="en-GB" err="1"/>
              <a:t>felis</a:t>
            </a:r>
            <a:r>
              <a:rPr lang="en-GB"/>
              <a:t> dui, </a:t>
            </a:r>
            <a:r>
              <a:rPr lang="en-GB" err="1"/>
              <a:t>placerat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ante a, </a:t>
            </a:r>
            <a:r>
              <a:rPr lang="en-GB" err="1"/>
              <a:t>dignissim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87D5467-404C-7768-C6F5-9B2E27F6C2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5E2FC079-C4C5-D73A-063D-3B14C77C16BD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56AD2A-0ED2-3A3E-FDFF-77D0BDF76C65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796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913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1570">
          <p15:clr>
            <a:srgbClr val="FBAE40"/>
          </p15:clr>
        </p15:guide>
        <p15:guide id="6" orient="horz" pos="195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F159C44-9230-FE23-D1AC-4F7D4B6CC8F4}"/>
              </a:ext>
            </a:extLst>
          </p:cNvPr>
          <p:cNvSpPr/>
          <p:nvPr userDrawn="1"/>
        </p:nvSpPr>
        <p:spPr>
          <a:xfrm rot="18900000">
            <a:off x="4152669" y="-6003472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7D9CBE6-0ED2-CC98-B6F0-D0488A5F08EF}"/>
              </a:ext>
            </a:extLst>
          </p:cNvPr>
          <p:cNvSpPr/>
          <p:nvPr userDrawn="1"/>
        </p:nvSpPr>
        <p:spPr>
          <a:xfrm rot="18900000">
            <a:off x="10339521" y="-116789"/>
            <a:ext cx="7208117" cy="7097562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BE45D83-F83F-3E9A-7C11-4ACCF1750F1F}"/>
              </a:ext>
            </a:extLst>
          </p:cNvPr>
          <p:cNvSpPr/>
          <p:nvPr userDrawn="1"/>
        </p:nvSpPr>
        <p:spPr>
          <a:xfrm rot="18900000">
            <a:off x="8148389" y="6648126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-2092194"/>
            <a:ext cx="7178041" cy="10582008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6" y="1763591"/>
            <a:ext cx="6485125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262108"/>
            <a:ext cx="6485125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</a:t>
            </a:r>
            <a:br>
              <a:rPr lang="en-US"/>
            </a:br>
            <a:r>
              <a:rPr lang="en-US"/>
              <a:t>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0" y="-8138160"/>
            <a:ext cx="15125990" cy="81478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2000" y="0"/>
            <a:ext cx="3310918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1" y="6858001"/>
            <a:ext cx="18760441" cy="728471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A hand holding a phone&#10;&#10;Description automatically generated">
            <a:extLst>
              <a:ext uri="{FF2B5EF4-FFF2-40B4-BE49-F238E27FC236}">
                <a16:creationId xmlns:a16="http://schemas.microsoft.com/office/drawing/2014/main" id="{C129C98A-B609-02AA-4A24-56C34AACAF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40228" b="37940"/>
          <a:stretch/>
        </p:blipFill>
        <p:spPr>
          <a:xfrm>
            <a:off x="5661579" y="719339"/>
            <a:ext cx="5539127" cy="613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613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P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rectangular object with a white screen&#10;&#10;Description automatically generated">
            <a:extLst>
              <a:ext uri="{FF2B5EF4-FFF2-40B4-BE49-F238E27FC236}">
                <a16:creationId xmlns:a16="http://schemas.microsoft.com/office/drawing/2014/main" id="{DE2E28E7-629B-B5CC-FDC7-C7E8692DBE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58"/>
          <a:stretch/>
        </p:blipFill>
        <p:spPr>
          <a:xfrm>
            <a:off x="4147942" y="-88043"/>
            <a:ext cx="8034691" cy="6827745"/>
          </a:xfrm>
          <a:prstGeom prst="rect">
            <a:avLst/>
          </a:prstGeom>
        </p:spPr>
      </p:pic>
      <p:sp>
        <p:nvSpPr>
          <p:cNvPr id="5" name="Text Placeholder 39">
            <a:extLst>
              <a:ext uri="{FF2B5EF4-FFF2-40B4-BE49-F238E27FC236}">
                <a16:creationId xmlns:a16="http://schemas.microsoft.com/office/drawing/2014/main" id="{22F8B8CE-2ED8-BC54-7E50-EF162C04FD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68" y="1958658"/>
            <a:ext cx="3722390" cy="167655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60000"/>
              </a:lnSpc>
              <a:buNone/>
              <a:defRPr sz="6600" b="1" spc="-150"/>
            </a:lvl1pPr>
          </a:lstStyle>
          <a:p>
            <a:pPr lvl="0"/>
            <a:r>
              <a:rPr lang="en-GB"/>
              <a:t>Main title</a:t>
            </a:r>
          </a:p>
          <a:p>
            <a:pPr lvl="0"/>
            <a:r>
              <a:rPr lang="en-GB"/>
              <a:t>goes here</a:t>
            </a:r>
            <a:endParaRPr lang="en-U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AD360F6B-93AE-15C0-E1A8-B024E47565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67" y="1417647"/>
            <a:ext cx="3722389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Text should be black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23A8DB1E-7384-D5F5-20FE-E2FA93E4DA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3532236"/>
            <a:ext cx="3721867" cy="214968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Sed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Donec </a:t>
            </a:r>
            <a:r>
              <a:rPr lang="en-GB" err="1"/>
              <a:t>felis</a:t>
            </a:r>
            <a:r>
              <a:rPr lang="en-GB"/>
              <a:t> dui, </a:t>
            </a:r>
            <a:r>
              <a:rPr lang="en-GB" err="1"/>
              <a:t>placerat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ante a, </a:t>
            </a:r>
            <a:r>
              <a:rPr lang="en-GB" err="1"/>
              <a:t>dignissim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Sed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Donec </a:t>
            </a:r>
            <a:r>
              <a:rPr lang="en-GB" err="1"/>
              <a:t>felis</a:t>
            </a:r>
            <a:r>
              <a:rPr lang="en-GB"/>
              <a:t> dui, </a:t>
            </a:r>
            <a:r>
              <a:rPr lang="en-GB" err="1"/>
              <a:t>placerat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ante a, </a:t>
            </a:r>
            <a:r>
              <a:rPr lang="en-GB" err="1"/>
              <a:t>dignissim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Sed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Donec </a:t>
            </a:r>
            <a:r>
              <a:rPr lang="en-GB" err="1"/>
              <a:t>felis</a:t>
            </a:r>
            <a:r>
              <a:rPr lang="en-GB"/>
              <a:t> dui, </a:t>
            </a:r>
            <a:r>
              <a:rPr lang="en-GB" err="1"/>
              <a:t>placerat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ante a, </a:t>
            </a:r>
            <a:r>
              <a:rPr lang="en-GB" err="1"/>
              <a:t>dignissim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.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42D30E7-7BD3-64CF-7B0A-799D367C59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2C42E3B9-EA8C-25A1-A46A-5AA4006EE408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D6FF31-F348-11AC-DE5A-86FBA8C1173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9198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570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1A61A46-C386-7AF1-67E9-9AABC18B252D}"/>
              </a:ext>
            </a:extLst>
          </p:cNvPr>
          <p:cNvSpPr/>
          <p:nvPr userDrawn="1"/>
        </p:nvSpPr>
        <p:spPr>
          <a:xfrm rot="18900000">
            <a:off x="-6727939" y="1841731"/>
            <a:ext cx="12999588" cy="8776237"/>
          </a:xfrm>
          <a:prstGeom prst="roundRect">
            <a:avLst>
              <a:gd name="adj" fmla="val 13059"/>
            </a:avLst>
          </a:pr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white computer with a blank screen&#10;&#10;Description automatically generated">
            <a:extLst>
              <a:ext uri="{FF2B5EF4-FFF2-40B4-BE49-F238E27FC236}">
                <a16:creationId xmlns:a16="http://schemas.microsoft.com/office/drawing/2014/main" id="{F6190D19-3F25-F2CD-A6C5-B0A987F692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5333" y="0"/>
            <a:ext cx="8466667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8A39DA-890A-6970-1449-EA7CB8624185}"/>
              </a:ext>
            </a:extLst>
          </p:cNvPr>
          <p:cNvSpPr/>
          <p:nvPr userDrawn="1"/>
        </p:nvSpPr>
        <p:spPr>
          <a:xfrm>
            <a:off x="-7927062" y="6858000"/>
            <a:ext cx="23421514" cy="674793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41A477-AC0F-54E3-E6D5-A36329136B46}"/>
              </a:ext>
            </a:extLst>
          </p:cNvPr>
          <p:cNvSpPr/>
          <p:nvPr userDrawn="1"/>
        </p:nvSpPr>
        <p:spPr>
          <a:xfrm>
            <a:off x="-2595282" y="-2259884"/>
            <a:ext cx="17721273" cy="22598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27A86D-C100-5725-A54B-E6A7A58370F3}"/>
              </a:ext>
            </a:extLst>
          </p:cNvPr>
          <p:cNvSpPr/>
          <p:nvPr userDrawn="1"/>
        </p:nvSpPr>
        <p:spPr>
          <a:xfrm>
            <a:off x="12192000" y="0"/>
            <a:ext cx="1043637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9631E5-D51D-5C96-490F-18F363F80CE5}"/>
              </a:ext>
            </a:extLst>
          </p:cNvPr>
          <p:cNvSpPr/>
          <p:nvPr userDrawn="1"/>
        </p:nvSpPr>
        <p:spPr>
          <a:xfrm>
            <a:off x="-7927062" y="-1346200"/>
            <a:ext cx="7929300" cy="82042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C322FF5-4BB5-AD26-3DDB-9E8AB57D36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AAFE4130-AAE5-C597-6BFA-23D0F03F1A6D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376E2E-661F-5B16-3392-DA5D67E57FCC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22129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F9DE5C-F1BE-A858-4E1A-B4FA8EB105FC}"/>
              </a:ext>
            </a:extLst>
          </p:cNvPr>
          <p:cNvSpPr/>
          <p:nvPr userDrawn="1"/>
        </p:nvSpPr>
        <p:spPr>
          <a:xfrm>
            <a:off x="6081977" y="754258"/>
            <a:ext cx="5349484" cy="53494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00E9FF57-4013-0D76-07D6-67F09326B7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1990726"/>
            <a:ext cx="5128209" cy="16636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6600" b="1" spc="-150"/>
            </a:lvl1pPr>
          </a:lstStyle>
          <a:p>
            <a:pPr lvl="0"/>
            <a:r>
              <a:rPr lang="en-GB"/>
              <a:t>Heading keep black</a:t>
            </a:r>
            <a:endParaRPr lang="en-U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657A24EC-E9A5-ACA0-651F-34A2E2EA2E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6" y="3988511"/>
            <a:ext cx="4360113" cy="7389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Select icon from the approved library to suit your content</a:t>
            </a:r>
            <a:endParaRPr lang="en-US"/>
          </a:p>
        </p:txBody>
      </p:sp>
      <p:pic>
        <p:nvPicPr>
          <p:cNvPr id="5" name="Picture 4" descr="A blue and red logo&#10;&#10;Description automatically generated">
            <a:extLst>
              <a:ext uri="{FF2B5EF4-FFF2-40B4-BE49-F238E27FC236}">
                <a16:creationId xmlns:a16="http://schemas.microsoft.com/office/drawing/2014/main" id="{A4CA93EE-0585-1DE2-CA60-AA28F0A12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7358" y="2109715"/>
            <a:ext cx="3710240" cy="2971647"/>
          </a:xfrm>
          <a:prstGeom prst="rect">
            <a:avLst/>
          </a:prstGeom>
          <a:ln>
            <a:noFill/>
          </a:ln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25BE606-4B42-CE96-0EE1-BFD3937A2B6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E7E6622E-ACFB-9A29-D0F8-B2FA80808EEF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D060ED-DC8F-FB4F-0EB5-A1A0D01A641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98378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F9DE5C-F1BE-A858-4E1A-B4FA8EB105FC}"/>
              </a:ext>
            </a:extLst>
          </p:cNvPr>
          <p:cNvSpPr/>
          <p:nvPr userDrawn="1"/>
        </p:nvSpPr>
        <p:spPr>
          <a:xfrm>
            <a:off x="6081977" y="754258"/>
            <a:ext cx="5349484" cy="53494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00E9FF57-4013-0D76-07D6-67F09326B7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1990726"/>
            <a:ext cx="5128209" cy="16636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6600" b="1" spc="-150"/>
            </a:lvl1pPr>
          </a:lstStyle>
          <a:p>
            <a:pPr lvl="0"/>
            <a:r>
              <a:rPr lang="en-GB"/>
              <a:t>Heading keep black</a:t>
            </a:r>
            <a:endParaRPr lang="en-U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657A24EC-E9A5-ACA0-651F-34A2E2EA2E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6" y="3988511"/>
            <a:ext cx="4360113" cy="7389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Select icon from the approved library to suit your content</a:t>
            </a:r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FEB57D6-7563-4CEE-2CD9-139ED98270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19022" y="1746762"/>
            <a:ext cx="3311072" cy="336447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22AF0DC-ECB3-92BE-36DB-E87224623D3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9F612C02-3DE2-47AB-93E9-964442CC0611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B9706A-0954-5D53-B637-8E68889DE851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06797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F9DE5C-F1BE-A858-4E1A-B4FA8EB105FC}"/>
              </a:ext>
            </a:extLst>
          </p:cNvPr>
          <p:cNvSpPr/>
          <p:nvPr userDrawn="1"/>
        </p:nvSpPr>
        <p:spPr>
          <a:xfrm>
            <a:off x="6081977" y="754258"/>
            <a:ext cx="5349484" cy="53494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00E9FF57-4013-0D76-07D6-67F09326B7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1990726"/>
            <a:ext cx="5128209" cy="16636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6600" b="1" spc="-150"/>
            </a:lvl1pPr>
          </a:lstStyle>
          <a:p>
            <a:pPr lvl="0"/>
            <a:r>
              <a:rPr lang="en-GB"/>
              <a:t>Heading keep black</a:t>
            </a:r>
            <a:endParaRPr lang="en-U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657A24EC-E9A5-ACA0-651F-34A2E2EA2E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6" y="3988511"/>
            <a:ext cx="4360113" cy="7389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Select icon from the approved library to suit your content</a:t>
            </a:r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DF6503C-40D0-3739-0609-95DFD3101A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698537" y="1746762"/>
            <a:ext cx="2116363" cy="336447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4B3D980-3360-00CA-C574-D414BF66E4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B6C5A83B-BB53-AC04-3947-B1FDE50A403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5DC9A1-70C1-9705-0AF9-8DE6520B30AF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82063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F9DE5C-F1BE-A858-4E1A-B4FA8EB105FC}"/>
              </a:ext>
            </a:extLst>
          </p:cNvPr>
          <p:cNvSpPr/>
          <p:nvPr userDrawn="1"/>
        </p:nvSpPr>
        <p:spPr>
          <a:xfrm>
            <a:off x="6081977" y="754258"/>
            <a:ext cx="5349484" cy="53494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00E9FF57-4013-0D76-07D6-67F09326B7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1990726"/>
            <a:ext cx="5128209" cy="16636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6600" b="1" spc="-150"/>
            </a:lvl1pPr>
          </a:lstStyle>
          <a:p>
            <a:pPr lvl="0"/>
            <a:r>
              <a:rPr lang="en-GB"/>
              <a:t>Heading keep black</a:t>
            </a:r>
            <a:endParaRPr lang="en-U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657A24EC-E9A5-ACA0-651F-34A2E2EA2E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6" y="3988511"/>
            <a:ext cx="4360113" cy="7389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Select icon from the approved library to suit your content</a:t>
            </a:r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5100025-0D8F-D421-B380-B4D54FC13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791623" y="1495097"/>
            <a:ext cx="3930192" cy="386780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74907F3-7D7D-A16B-B1C9-98A332E73CD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BD3EBE0F-5527-08EE-A42B-85F50B15D68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F0AA1D-F762-DB60-3415-6A1E6E5FD7B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63926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F9DE5C-F1BE-A858-4E1A-B4FA8EB105FC}"/>
              </a:ext>
            </a:extLst>
          </p:cNvPr>
          <p:cNvSpPr/>
          <p:nvPr userDrawn="1"/>
        </p:nvSpPr>
        <p:spPr>
          <a:xfrm>
            <a:off x="6081977" y="754258"/>
            <a:ext cx="5349484" cy="53494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00E9FF57-4013-0D76-07D6-67F09326B7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1990726"/>
            <a:ext cx="5128209" cy="16636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6600" b="1" spc="-150"/>
            </a:lvl1pPr>
          </a:lstStyle>
          <a:p>
            <a:pPr lvl="0"/>
            <a:r>
              <a:rPr lang="en-GB"/>
              <a:t>Heading keep black</a:t>
            </a:r>
            <a:endParaRPr lang="en-U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657A24EC-E9A5-ACA0-651F-34A2E2EA2E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6" y="3988511"/>
            <a:ext cx="4360113" cy="7389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Select icon from the approved library to suit your content</a:t>
            </a:r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D5757EE-B237-4A82-2D76-ADE5977039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733223" y="1822936"/>
            <a:ext cx="3718631" cy="336447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D52BCD6-F374-21F7-C8CF-4885DDDD6D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82425D57-0BC5-D989-57C1-643265375A8B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E04321-3739-5DD6-3072-B4F4D1DF0639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72673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F9DE5C-F1BE-A858-4E1A-B4FA8EB105FC}"/>
              </a:ext>
            </a:extLst>
          </p:cNvPr>
          <p:cNvSpPr/>
          <p:nvPr userDrawn="1"/>
        </p:nvSpPr>
        <p:spPr>
          <a:xfrm>
            <a:off x="6081977" y="754258"/>
            <a:ext cx="5349484" cy="53494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00E9FF57-4013-0D76-07D6-67F09326B7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1990726"/>
            <a:ext cx="5128209" cy="16636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6600" b="1" spc="-150"/>
            </a:lvl1pPr>
          </a:lstStyle>
          <a:p>
            <a:pPr lvl="0"/>
            <a:r>
              <a:rPr lang="en-GB"/>
              <a:t>Heading keep black</a:t>
            </a:r>
            <a:endParaRPr lang="en-U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657A24EC-E9A5-ACA0-651F-34A2E2EA2E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6" y="3988511"/>
            <a:ext cx="4360113" cy="7389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Select icon from the approved library to suit your content</a:t>
            </a:r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CD58D2F-F7E4-CDA8-AB48-88983D8990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966979" y="2088553"/>
            <a:ext cx="3718631" cy="283324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73049EB-683F-828C-3970-0E27FF4254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C3E0A36F-D9D9-4429-695A-4944F828FD9C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B13CD5-ADE3-EF3E-DE34-65C8599712BB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92954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F9DE5C-F1BE-A858-4E1A-B4FA8EB105FC}"/>
              </a:ext>
            </a:extLst>
          </p:cNvPr>
          <p:cNvSpPr/>
          <p:nvPr userDrawn="1"/>
        </p:nvSpPr>
        <p:spPr>
          <a:xfrm>
            <a:off x="6081977" y="754258"/>
            <a:ext cx="5349484" cy="53494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00E9FF57-4013-0D76-07D6-67F09326B7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1990726"/>
            <a:ext cx="5128209" cy="16636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6600" b="1" spc="-150"/>
            </a:lvl1pPr>
          </a:lstStyle>
          <a:p>
            <a:pPr lvl="0"/>
            <a:r>
              <a:rPr lang="en-GB"/>
              <a:t>Heading keep black</a:t>
            </a:r>
            <a:endParaRPr lang="en-U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657A24EC-E9A5-ACA0-651F-34A2E2EA2E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6" y="3988511"/>
            <a:ext cx="4360113" cy="7389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Select icon from the approved library to suit your content</a:t>
            </a:r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3D4A6A3-88AD-BACE-0F08-510B9F02DB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414791" y="1894206"/>
            <a:ext cx="3569884" cy="283324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58DEF02-5C9F-A861-3138-7FB2A1DE5D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CB901F08-B060-23F9-7897-BF13CC98909C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46E0C9-D0DE-315C-0434-9900F6EB8A77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8369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F9DE5C-F1BE-A858-4E1A-B4FA8EB105FC}"/>
              </a:ext>
            </a:extLst>
          </p:cNvPr>
          <p:cNvSpPr/>
          <p:nvPr userDrawn="1"/>
        </p:nvSpPr>
        <p:spPr>
          <a:xfrm>
            <a:off x="6081977" y="754258"/>
            <a:ext cx="5349484" cy="53494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00E9FF57-4013-0D76-07D6-67F09326B7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1990726"/>
            <a:ext cx="5128209" cy="16636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6600" b="1" spc="-150"/>
            </a:lvl1pPr>
          </a:lstStyle>
          <a:p>
            <a:pPr lvl="0"/>
            <a:r>
              <a:rPr lang="en-GB"/>
              <a:t>Heading keep black</a:t>
            </a:r>
            <a:endParaRPr lang="en-U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657A24EC-E9A5-ACA0-651F-34A2E2EA2E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6" y="3988511"/>
            <a:ext cx="4360113" cy="7389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Select icon from the approved library to suit your content</a:t>
            </a:r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5E9C708-1D22-2872-6413-A17F6F2550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969130" y="1811658"/>
            <a:ext cx="3575177" cy="323468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C024865-3572-08FB-6657-A7AE3C0F3D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A9C844A4-7840-EB37-DE4D-A027B9093C4D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533B0D-F8C0-6F3E-A2D1-818B5088F27A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711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D3A8C7F-3997-139D-6C0C-14CE02292E90}"/>
              </a:ext>
            </a:extLst>
          </p:cNvPr>
          <p:cNvGrpSpPr/>
          <p:nvPr userDrawn="1"/>
        </p:nvGrpSpPr>
        <p:grpSpPr>
          <a:xfrm>
            <a:off x="7234605" y="-1248596"/>
            <a:ext cx="7640726" cy="9092789"/>
            <a:chOff x="8235074" y="-392929"/>
            <a:chExt cx="6640257" cy="790219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7E250A8-D90A-A719-301E-36207AD1C09A}"/>
                </a:ext>
              </a:extLst>
            </p:cNvPr>
            <p:cNvSpPr/>
            <p:nvPr userDrawn="1"/>
          </p:nvSpPr>
          <p:spPr>
            <a:xfrm rot="18900000">
              <a:off x="8235074" y="2022335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FFD3C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C80F6248-7DFA-DDC9-FE46-D8CBD39F2B81}"/>
                </a:ext>
              </a:extLst>
            </p:cNvPr>
            <p:cNvSpPr/>
            <p:nvPr userDrawn="1"/>
          </p:nvSpPr>
          <p:spPr>
            <a:xfrm rot="18900000">
              <a:off x="10643556" y="-392929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ABECDDAC-AB0C-BFD4-21B8-10153A3BC7CF}"/>
                </a:ext>
              </a:extLst>
            </p:cNvPr>
            <p:cNvSpPr/>
            <p:nvPr userDrawn="1"/>
          </p:nvSpPr>
          <p:spPr>
            <a:xfrm rot="18900000">
              <a:off x="9024057" y="4574565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A18C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C694F52B-8B92-3FCD-214C-7464CA0DF1B4}"/>
                </a:ext>
              </a:extLst>
            </p:cNvPr>
            <p:cNvSpPr/>
            <p:nvPr userDrawn="1"/>
          </p:nvSpPr>
          <p:spPr>
            <a:xfrm rot="18900000">
              <a:off x="11432539" y="2159297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A5E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A4658A81-5966-8017-186D-C2ABA57BD04F}"/>
                </a:ext>
              </a:extLst>
            </p:cNvPr>
            <p:cNvSpPr/>
            <p:nvPr userDrawn="1"/>
          </p:nvSpPr>
          <p:spPr>
            <a:xfrm rot="18900000">
              <a:off x="11631736" y="5319458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FEE7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 descr="A hand holding a cell phone&#10;&#10;Description automatically generated">
            <a:extLst>
              <a:ext uri="{FF2B5EF4-FFF2-40B4-BE49-F238E27FC236}">
                <a16:creationId xmlns:a16="http://schemas.microsoft.com/office/drawing/2014/main" id="{C6C1C671-8F1D-A660-872A-477E60CA7F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23306"/>
          <a:stretch/>
        </p:blipFill>
        <p:spPr>
          <a:xfrm>
            <a:off x="1856467" y="719338"/>
            <a:ext cx="9212507" cy="7546586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0"/>
            <a:ext cx="449754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6" y="1763591"/>
            <a:ext cx="6485125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262108"/>
            <a:ext cx="6485125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</a:t>
            </a:r>
            <a:br>
              <a:rPr lang="en-US"/>
            </a:br>
            <a:r>
              <a:rPr lang="en-US"/>
              <a:t>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0" y="-2092194"/>
            <a:ext cx="15125990" cy="210185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2000" y="-291313"/>
            <a:ext cx="3310918" cy="777644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1" y="6858001"/>
            <a:ext cx="15502919" cy="375183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Screens screenshot of a phone&#10;&#10;Description automatically generated">
            <a:extLst>
              <a:ext uri="{FF2B5EF4-FFF2-40B4-BE49-F238E27FC236}">
                <a16:creationId xmlns:a16="http://schemas.microsoft.com/office/drawing/2014/main" id="{D11E6956-75B6-7AFB-076C-77D3D7ADAEC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349399" y="1303019"/>
            <a:ext cx="2023495" cy="388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65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F9DE5C-F1BE-A858-4E1A-B4FA8EB105FC}"/>
              </a:ext>
            </a:extLst>
          </p:cNvPr>
          <p:cNvSpPr/>
          <p:nvPr userDrawn="1"/>
        </p:nvSpPr>
        <p:spPr>
          <a:xfrm>
            <a:off x="6081977" y="754258"/>
            <a:ext cx="5349484" cy="53494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00E9FF57-4013-0D76-07D6-67F09326B7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1990726"/>
            <a:ext cx="5128209" cy="16636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6600" b="1" spc="-150"/>
            </a:lvl1pPr>
          </a:lstStyle>
          <a:p>
            <a:pPr lvl="0"/>
            <a:r>
              <a:rPr lang="en-GB"/>
              <a:t>Heading keep black</a:t>
            </a:r>
            <a:endParaRPr lang="en-U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657A24EC-E9A5-ACA0-651F-34A2E2EA2E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6" y="3988511"/>
            <a:ext cx="4360113" cy="7389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Select icon from the approved library to suit your content</a:t>
            </a:r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5E9C708-1D22-2872-6413-A17F6F2550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969130" y="2421332"/>
            <a:ext cx="3575177" cy="259488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F77B127-2516-A72F-6B56-D642445912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4B134536-8761-8F4E-9068-9EF5453A9504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389CA-909E-B352-17CB-3AFB98CAE400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29666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F9DE5C-F1BE-A858-4E1A-B4FA8EB105FC}"/>
              </a:ext>
            </a:extLst>
          </p:cNvPr>
          <p:cNvSpPr/>
          <p:nvPr userDrawn="1"/>
        </p:nvSpPr>
        <p:spPr>
          <a:xfrm>
            <a:off x="6081977" y="754258"/>
            <a:ext cx="5349484" cy="53494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00E9FF57-4013-0D76-07D6-67F09326B7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1990726"/>
            <a:ext cx="5128209" cy="16636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6600" b="1" spc="-150"/>
            </a:lvl1pPr>
          </a:lstStyle>
          <a:p>
            <a:pPr lvl="0"/>
            <a:r>
              <a:rPr lang="en-GB"/>
              <a:t>Heading keep black</a:t>
            </a:r>
            <a:endParaRPr lang="en-U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657A24EC-E9A5-ACA0-651F-34A2E2EA2E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6" y="3988511"/>
            <a:ext cx="4360113" cy="7389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Select icon from the approved library to suit your content</a:t>
            </a:r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1D48104-6D85-94B2-FBA4-D72C4EE0AA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850074" y="1870558"/>
            <a:ext cx="3901085" cy="346763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C872EE3-5749-90BF-5B36-801C1679DC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E773E939-12CF-9EAD-13ED-6F9B34A19AF8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779926-8EE1-13BE-4463-F437022662D5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50887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F9DE5C-F1BE-A858-4E1A-B4FA8EB105FC}"/>
              </a:ext>
            </a:extLst>
          </p:cNvPr>
          <p:cNvSpPr/>
          <p:nvPr userDrawn="1"/>
        </p:nvSpPr>
        <p:spPr>
          <a:xfrm>
            <a:off x="6081977" y="754258"/>
            <a:ext cx="5349484" cy="53494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00E9FF57-4013-0D76-07D6-67F09326B7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1990726"/>
            <a:ext cx="5128209" cy="16636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6600" b="1" spc="-150"/>
            </a:lvl1pPr>
          </a:lstStyle>
          <a:p>
            <a:pPr lvl="0"/>
            <a:r>
              <a:rPr lang="en-GB"/>
              <a:t>Heading keep black</a:t>
            </a:r>
            <a:endParaRPr lang="en-U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657A24EC-E9A5-ACA0-651F-34A2E2EA2E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6" y="3988511"/>
            <a:ext cx="4360113" cy="7389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Select icon from the approved library to suit your content</a:t>
            </a:r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1D48104-6D85-94B2-FBA4-D72C4EE0AA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050487" y="1543165"/>
            <a:ext cx="3412463" cy="377167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404E1EA-1F32-4DD6-FAF5-1C3EE00461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4E0EB5F6-C150-DCEC-BD8C-A815FB7D44C0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AEEF23-2765-93F5-8A50-6F8549DC1A29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44957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F9DE5C-F1BE-A858-4E1A-B4FA8EB105FC}"/>
              </a:ext>
            </a:extLst>
          </p:cNvPr>
          <p:cNvSpPr/>
          <p:nvPr userDrawn="1"/>
        </p:nvSpPr>
        <p:spPr>
          <a:xfrm>
            <a:off x="6081977" y="754258"/>
            <a:ext cx="5349484" cy="53494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00E9FF57-4013-0D76-07D6-67F09326B7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1990726"/>
            <a:ext cx="5128209" cy="16636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6600" b="1" spc="-150"/>
            </a:lvl1pPr>
          </a:lstStyle>
          <a:p>
            <a:pPr lvl="0"/>
            <a:r>
              <a:rPr lang="en-GB"/>
              <a:t>Heading keep black</a:t>
            </a:r>
            <a:endParaRPr lang="en-U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657A24EC-E9A5-ACA0-651F-34A2E2EA2E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6" y="3988511"/>
            <a:ext cx="4360113" cy="7389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Select icon from the approved library to suit your content</a:t>
            </a:r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1D48104-6D85-94B2-FBA4-D72C4EE0AA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050487" y="1722768"/>
            <a:ext cx="3412463" cy="341246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B34D454-27AA-C7C5-429B-6236A88F2A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099104D7-9BF1-C598-1141-866D88FFF4AF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EA3282-7E6F-FDF4-943B-FBA7D5BC566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99184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F9DE5C-F1BE-A858-4E1A-B4FA8EB105FC}"/>
              </a:ext>
            </a:extLst>
          </p:cNvPr>
          <p:cNvSpPr/>
          <p:nvPr userDrawn="1"/>
        </p:nvSpPr>
        <p:spPr>
          <a:xfrm>
            <a:off x="6081977" y="754258"/>
            <a:ext cx="5349484" cy="53494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00E9FF57-4013-0D76-07D6-67F09326B7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1990726"/>
            <a:ext cx="5128209" cy="16636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6600" b="1" spc="-150"/>
            </a:lvl1pPr>
          </a:lstStyle>
          <a:p>
            <a:pPr lvl="0"/>
            <a:r>
              <a:rPr lang="en-GB"/>
              <a:t>Heading keep black</a:t>
            </a:r>
            <a:endParaRPr lang="en-U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657A24EC-E9A5-ACA0-651F-34A2E2EA2E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6" y="3988511"/>
            <a:ext cx="4360113" cy="7389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Select icon from the approved library to suit your content</a:t>
            </a:r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B34D454-27AA-C7C5-429B-6236A88F2A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099104D7-9BF1-C598-1141-866D88FFF4AF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EA3282-7E6F-FDF4-943B-FBA7D5BC566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9DD9FCF-515A-AE08-FF84-D919E276E3A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754063"/>
            <a:ext cx="5335588" cy="534987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Add icon here</a:t>
            </a:r>
          </a:p>
        </p:txBody>
      </p:sp>
    </p:spTree>
    <p:extLst>
      <p:ext uri="{BB962C8B-B14F-4D97-AF65-F5344CB8AC3E}">
        <p14:creationId xmlns:p14="http://schemas.microsoft.com/office/powerpoint/2010/main" val="349371275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_Divider_Pla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1" y="6858001"/>
            <a:ext cx="15308631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10245" y="-1259284"/>
            <a:ext cx="1327625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12629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Section_Divider_Pla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1" y="6858001"/>
            <a:ext cx="15308631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1084082" y="-1259284"/>
            <a:ext cx="14350087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1474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_Section_Divider_Pla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2243DD-27E4-43AD-5E9C-13BEA8015DF0}"/>
              </a:ext>
            </a:extLst>
          </p:cNvPr>
          <p:cNvSpPr/>
          <p:nvPr userDrawn="1"/>
        </p:nvSpPr>
        <p:spPr>
          <a:xfrm>
            <a:off x="-5422605" y="6868511"/>
            <a:ext cx="20731237" cy="10164726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3CDAAF-B3BE-9060-41E9-8EE23C6ECED0}"/>
              </a:ext>
            </a:extLst>
          </p:cNvPr>
          <p:cNvSpPr/>
          <p:nvPr userDrawn="1"/>
        </p:nvSpPr>
        <p:spPr>
          <a:xfrm>
            <a:off x="-10246" y="-7815052"/>
            <a:ext cx="16628933" cy="782556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3E4FA2-BC83-D7F0-ACE8-F3BC6B88EC7F}"/>
              </a:ext>
            </a:extLst>
          </p:cNvPr>
          <p:cNvSpPr/>
          <p:nvPr userDrawn="1"/>
        </p:nvSpPr>
        <p:spPr>
          <a:xfrm>
            <a:off x="12181755" y="-1238978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103053-C363-BD2A-9E34-5651BD9E569B}"/>
              </a:ext>
            </a:extLst>
          </p:cNvPr>
          <p:cNvSpPr/>
          <p:nvPr userDrawn="1"/>
        </p:nvSpPr>
        <p:spPr>
          <a:xfrm>
            <a:off x="-6946217" y="-1249489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4611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_Section_Divider_Pla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A215E8-CE6C-14C0-BDEA-2B402292BA11}"/>
              </a:ext>
            </a:extLst>
          </p:cNvPr>
          <p:cNvSpPr/>
          <p:nvPr userDrawn="1"/>
        </p:nvSpPr>
        <p:spPr>
          <a:xfrm>
            <a:off x="-5422605" y="6868511"/>
            <a:ext cx="20731237" cy="10164726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63BD46-413E-DCBB-43D9-C2A0968B624D}"/>
              </a:ext>
            </a:extLst>
          </p:cNvPr>
          <p:cNvSpPr/>
          <p:nvPr userDrawn="1"/>
        </p:nvSpPr>
        <p:spPr>
          <a:xfrm>
            <a:off x="0" y="-7825563"/>
            <a:ext cx="16628933" cy="782556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EBACB0-1A7A-2A63-0505-3E53030B3D3A}"/>
              </a:ext>
            </a:extLst>
          </p:cNvPr>
          <p:cNvSpPr/>
          <p:nvPr userDrawn="1"/>
        </p:nvSpPr>
        <p:spPr>
          <a:xfrm>
            <a:off x="12181755" y="-1238978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97F12-A801-B4C0-2138-36BD5AED4EAF}"/>
              </a:ext>
            </a:extLst>
          </p:cNvPr>
          <p:cNvSpPr/>
          <p:nvPr userDrawn="1"/>
        </p:nvSpPr>
        <p:spPr>
          <a:xfrm>
            <a:off x="-6946217" y="-1249489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0205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6FE98D5-C77B-9BFB-8516-DA2ED592B229}"/>
              </a:ext>
            </a:extLst>
          </p:cNvPr>
          <p:cNvSpPr/>
          <p:nvPr userDrawn="1"/>
        </p:nvSpPr>
        <p:spPr>
          <a:xfrm>
            <a:off x="12191999" y="0"/>
            <a:ext cx="449754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3742A1-DF80-54EE-CABD-3412E1BAEC90}"/>
              </a:ext>
            </a:extLst>
          </p:cNvPr>
          <p:cNvSpPr/>
          <p:nvPr userDrawn="1"/>
        </p:nvSpPr>
        <p:spPr>
          <a:xfrm>
            <a:off x="0" y="-2092194"/>
            <a:ext cx="15125990" cy="210185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E5C43B-8C19-88E5-A27D-3E6633ABB763}"/>
              </a:ext>
            </a:extLst>
          </p:cNvPr>
          <p:cNvSpPr/>
          <p:nvPr userDrawn="1"/>
        </p:nvSpPr>
        <p:spPr>
          <a:xfrm>
            <a:off x="-1" y="6858001"/>
            <a:ext cx="15502919" cy="375183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36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B455740-6813-AD27-1B5A-AB45CBA74AA9}"/>
              </a:ext>
            </a:extLst>
          </p:cNvPr>
          <p:cNvSpPr/>
          <p:nvPr userDrawn="1"/>
        </p:nvSpPr>
        <p:spPr>
          <a:xfrm rot="18900000">
            <a:off x="3513914" y="-5335413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2B01F5A-99CA-93C8-741E-7F71BFA38390}"/>
              </a:ext>
            </a:extLst>
          </p:cNvPr>
          <p:cNvSpPr/>
          <p:nvPr userDrawn="1"/>
        </p:nvSpPr>
        <p:spPr>
          <a:xfrm rot="18900000">
            <a:off x="8697506" y="1791"/>
            <a:ext cx="7208117" cy="7097562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A8637A3-FF7C-C6CD-4DB2-3F9FF160B635}"/>
              </a:ext>
            </a:extLst>
          </p:cNvPr>
          <p:cNvSpPr/>
          <p:nvPr userDrawn="1"/>
        </p:nvSpPr>
        <p:spPr>
          <a:xfrm rot="18900000">
            <a:off x="7549762" y="6648126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hand holding a cell phone&#10;&#10;Description automatically generated">
            <a:extLst>
              <a:ext uri="{FF2B5EF4-FFF2-40B4-BE49-F238E27FC236}">
                <a16:creationId xmlns:a16="http://schemas.microsoft.com/office/drawing/2014/main" id="{C6C1C671-8F1D-A660-872A-477E60CA7F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23306"/>
          <a:stretch/>
        </p:blipFill>
        <p:spPr>
          <a:xfrm>
            <a:off x="1856467" y="719338"/>
            <a:ext cx="9212507" cy="7546586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0"/>
            <a:ext cx="5123152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0" y="-6764914"/>
            <a:ext cx="15125990" cy="6774576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2000" y="-291313"/>
            <a:ext cx="3310918" cy="777644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1" y="6858001"/>
            <a:ext cx="16905515" cy="809897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Screens screenshot of a phone&#10;&#10;Description automatically generated">
            <a:extLst>
              <a:ext uri="{FF2B5EF4-FFF2-40B4-BE49-F238E27FC236}">
                <a16:creationId xmlns:a16="http://schemas.microsoft.com/office/drawing/2014/main" id="{D11E6956-75B6-7AFB-076C-77D3D7ADAEC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349399" y="1303019"/>
            <a:ext cx="2023495" cy="3880349"/>
          </a:xfrm>
          <a:prstGeom prst="rect">
            <a:avLst/>
          </a:prstGeom>
        </p:spPr>
      </p:pic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6" y="1763591"/>
            <a:ext cx="5234747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9" y="2262108"/>
            <a:ext cx="5234746" cy="25769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525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1" y="6858001"/>
            <a:ext cx="15308631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10245" y="-1259284"/>
            <a:ext cx="1327625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70735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1" y="6858001"/>
            <a:ext cx="15308631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10245" y="-1259284"/>
            <a:ext cx="1327625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B5D89CC-BDF5-993C-410A-09E60822D22D}"/>
              </a:ext>
            </a:extLst>
          </p:cNvPr>
          <p:cNvSpPr/>
          <p:nvPr userDrawn="1"/>
        </p:nvSpPr>
        <p:spPr>
          <a:xfrm rot="18900000">
            <a:off x="11778427" y="6429027"/>
            <a:ext cx="3732298" cy="2519736"/>
          </a:xfrm>
          <a:prstGeom prst="roundRect">
            <a:avLst>
              <a:gd name="adj" fmla="val 13059"/>
            </a:avLst>
          </a:prstGeom>
          <a:noFill/>
          <a:ln w="63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9791B4-CCB9-FC3D-27FE-53F012E4A9A2}"/>
              </a:ext>
            </a:extLst>
          </p:cNvPr>
          <p:cNvSpPr/>
          <p:nvPr userDrawn="1"/>
        </p:nvSpPr>
        <p:spPr>
          <a:xfrm>
            <a:off x="-1" y="6858001"/>
            <a:ext cx="15308631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4760202-BC2B-5821-5720-0B8057CF443A}"/>
              </a:ext>
            </a:extLst>
          </p:cNvPr>
          <p:cNvSpPr/>
          <p:nvPr userDrawn="1"/>
        </p:nvSpPr>
        <p:spPr>
          <a:xfrm>
            <a:off x="-10246" y="-4244391"/>
            <a:ext cx="17333045" cy="424439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68F67F-EC9C-5838-4A48-09A043B3E9C8}"/>
              </a:ext>
            </a:extLst>
          </p:cNvPr>
          <p:cNvSpPr/>
          <p:nvPr userDrawn="1"/>
        </p:nvSpPr>
        <p:spPr>
          <a:xfrm>
            <a:off x="12169107" y="-1250204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67001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56FAD2C-1821-2192-384B-C5EF1060B65D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38F2E73D-4918-E2FD-B1D8-B97DC3D3FD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66" y="2440088"/>
            <a:ext cx="5256225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With occasional highlight – if needed</a:t>
            </a:r>
            <a:endParaRPr lang="en-US"/>
          </a:p>
        </p:txBody>
      </p:sp>
      <p:sp>
        <p:nvSpPr>
          <p:cNvPr id="5" name="Content Placeholder 16">
            <a:extLst>
              <a:ext uri="{FF2B5EF4-FFF2-40B4-BE49-F238E27FC236}">
                <a16:creationId xmlns:a16="http://schemas.microsoft.com/office/drawing/2014/main" id="{3BC2F60C-85CB-1F3C-B3BB-A8A2A634D55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1792" y="3105150"/>
            <a:ext cx="5256224" cy="291108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40A9AFCF-348C-E45A-B566-D98655A5F8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67" y="1354975"/>
            <a:ext cx="5254649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600" b="1" spc="-100" baseline="0"/>
            </a:lvl1pPr>
          </a:lstStyle>
          <a:p>
            <a:pPr lvl="0"/>
            <a:r>
              <a:rPr lang="en-GB"/>
              <a:t>Keep text black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3FD57B8-617F-1A7C-F23B-3F662259C9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FABF0205-6B3E-2E0C-B7D1-6408768FE77E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2474CB-B8B6-9069-7EB7-75F4F30182AC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BE322A-CF8D-64E5-A90A-6EA17FB5A28F}"/>
              </a:ext>
            </a:extLst>
          </p:cNvPr>
          <p:cNvSpPr/>
          <p:nvPr userDrawn="1"/>
        </p:nvSpPr>
        <p:spPr>
          <a:xfrm>
            <a:off x="0" y="6858000"/>
            <a:ext cx="12192000" cy="57742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3FF580-9351-EC4C-7F46-5D7622BEC366}"/>
              </a:ext>
            </a:extLst>
          </p:cNvPr>
          <p:cNvSpPr/>
          <p:nvPr userDrawn="1"/>
        </p:nvSpPr>
        <p:spPr>
          <a:xfrm>
            <a:off x="12191999" y="-3755923"/>
            <a:ext cx="5336520" cy="1470275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AD855B-404C-99EA-6123-4BED5749ABFE}"/>
              </a:ext>
            </a:extLst>
          </p:cNvPr>
          <p:cNvSpPr/>
          <p:nvPr userDrawn="1"/>
        </p:nvSpPr>
        <p:spPr>
          <a:xfrm>
            <a:off x="-2959510" y="-5774267"/>
            <a:ext cx="17737393" cy="57742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31080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23DEDF-2E0F-1EA7-2DB1-2C395C4E37A5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38F2E73D-4918-E2FD-B1D8-B97DC3D3FD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66" y="2440088"/>
            <a:ext cx="5256225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With occasional highlight – if needed</a:t>
            </a:r>
            <a:endParaRPr lang="en-US"/>
          </a:p>
        </p:txBody>
      </p:sp>
      <p:sp>
        <p:nvSpPr>
          <p:cNvPr id="5" name="Content Placeholder 16">
            <a:extLst>
              <a:ext uri="{FF2B5EF4-FFF2-40B4-BE49-F238E27FC236}">
                <a16:creationId xmlns:a16="http://schemas.microsoft.com/office/drawing/2014/main" id="{3BC2F60C-85CB-1F3C-B3BB-A8A2A634D55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1792" y="3105150"/>
            <a:ext cx="5256224" cy="291108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40A9AFCF-348C-E45A-B566-D98655A5F8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67" y="1354975"/>
            <a:ext cx="5254649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600" b="1" spc="-100" baseline="0"/>
            </a:lvl1pPr>
          </a:lstStyle>
          <a:p>
            <a:pPr lvl="0"/>
            <a:r>
              <a:rPr lang="en-GB"/>
              <a:t>Keep text black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3FD57B8-617F-1A7C-F23B-3F662259C9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FABF0205-6B3E-2E0C-B7D1-6408768FE77E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2474CB-B8B6-9069-7EB7-75F4F30182AC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65CB9C-F167-7BD3-274E-AC1CD577A6AD}"/>
              </a:ext>
            </a:extLst>
          </p:cNvPr>
          <p:cNvSpPr/>
          <p:nvPr userDrawn="1"/>
        </p:nvSpPr>
        <p:spPr>
          <a:xfrm>
            <a:off x="0" y="6858000"/>
            <a:ext cx="12192000" cy="57742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2F1A00-14E5-90B6-9AF0-30B4553A88AD}"/>
              </a:ext>
            </a:extLst>
          </p:cNvPr>
          <p:cNvSpPr/>
          <p:nvPr userDrawn="1"/>
        </p:nvSpPr>
        <p:spPr>
          <a:xfrm>
            <a:off x="12191999" y="-3755923"/>
            <a:ext cx="5336520" cy="1470275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6A6416-84A2-9A0A-CEAB-2751118FC188}"/>
              </a:ext>
            </a:extLst>
          </p:cNvPr>
          <p:cNvSpPr/>
          <p:nvPr userDrawn="1"/>
        </p:nvSpPr>
        <p:spPr>
          <a:xfrm>
            <a:off x="-2959510" y="-5774267"/>
            <a:ext cx="17737393" cy="57742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6526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lf imag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91E75384-452E-B55B-6189-19DACE07E5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66" y="2440088"/>
            <a:ext cx="5256225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With occasional highlight – if needed</a:t>
            </a:r>
            <a:endParaRPr lang="en-US"/>
          </a:p>
        </p:txBody>
      </p:sp>
      <p:sp>
        <p:nvSpPr>
          <p:cNvPr id="7" name="Content Placeholder 16">
            <a:extLst>
              <a:ext uri="{FF2B5EF4-FFF2-40B4-BE49-F238E27FC236}">
                <a16:creationId xmlns:a16="http://schemas.microsoft.com/office/drawing/2014/main" id="{B4045FF1-75D6-4BAC-859C-2E94DB2DC02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1792" y="3105150"/>
            <a:ext cx="5256224" cy="291108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39">
            <a:extLst>
              <a:ext uri="{FF2B5EF4-FFF2-40B4-BE49-F238E27FC236}">
                <a16:creationId xmlns:a16="http://schemas.microsoft.com/office/drawing/2014/main" id="{72CBCFED-2118-865E-E142-E34DCEBF79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67" y="1354975"/>
            <a:ext cx="5254649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600" b="1" spc="-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Keep text black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D7CFE7A-7C95-EACD-D92D-0EB0811755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BB29AED7-D54B-AFA5-5C37-F630686E162E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5F0741-E207-32A4-347A-9B04B470E5A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AF12773-8AC0-9CDC-560D-E2A68073E7EE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5829A-BFF0-5755-5322-F9C1CF0E36E8}"/>
              </a:ext>
            </a:extLst>
          </p:cNvPr>
          <p:cNvSpPr/>
          <p:nvPr userDrawn="1"/>
        </p:nvSpPr>
        <p:spPr>
          <a:xfrm>
            <a:off x="0" y="6858000"/>
            <a:ext cx="12192000" cy="57742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CE0FC3-45A5-4658-2DE1-CECE53AF00D0}"/>
              </a:ext>
            </a:extLst>
          </p:cNvPr>
          <p:cNvSpPr/>
          <p:nvPr userDrawn="1"/>
        </p:nvSpPr>
        <p:spPr>
          <a:xfrm>
            <a:off x="12191999" y="-3755923"/>
            <a:ext cx="5336520" cy="1470275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F31742-ACF3-9649-6C79-89F2C4F5BE4E}"/>
              </a:ext>
            </a:extLst>
          </p:cNvPr>
          <p:cNvSpPr/>
          <p:nvPr userDrawn="1"/>
        </p:nvSpPr>
        <p:spPr>
          <a:xfrm>
            <a:off x="-2959510" y="-5774267"/>
            <a:ext cx="17737393" cy="57742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767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1570">
          <p15:clr>
            <a:srgbClr val="FBAE40"/>
          </p15:clr>
        </p15:guide>
        <p15:guide id="5" orient="horz" pos="890">
          <p15:clr>
            <a:srgbClr val="FBAE40"/>
          </p15:clr>
        </p15:guide>
        <p15:guide id="6" orient="horz" pos="1207">
          <p15:clr>
            <a:srgbClr val="FBAE40"/>
          </p15:clr>
        </p15:guide>
        <p15:guide id="7" orient="horz" pos="1956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alf image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91E75384-452E-B55B-6189-19DACE07E5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66" y="2440088"/>
            <a:ext cx="5256225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With occasional highlight – if needed</a:t>
            </a:r>
            <a:endParaRPr lang="en-US"/>
          </a:p>
        </p:txBody>
      </p:sp>
      <p:sp>
        <p:nvSpPr>
          <p:cNvPr id="7" name="Content Placeholder 16">
            <a:extLst>
              <a:ext uri="{FF2B5EF4-FFF2-40B4-BE49-F238E27FC236}">
                <a16:creationId xmlns:a16="http://schemas.microsoft.com/office/drawing/2014/main" id="{B4045FF1-75D6-4BAC-859C-2E94DB2DC02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1792" y="3105150"/>
            <a:ext cx="5256224" cy="291108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39">
            <a:extLst>
              <a:ext uri="{FF2B5EF4-FFF2-40B4-BE49-F238E27FC236}">
                <a16:creationId xmlns:a16="http://schemas.microsoft.com/office/drawing/2014/main" id="{72CBCFED-2118-865E-E142-E34DCEBF79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67" y="1354975"/>
            <a:ext cx="5254649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600" b="1" spc="-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Keep text black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69379E6-DEC6-41EC-D308-20543FCCD2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F1B93D13-3D7C-2AFD-58B1-13E256419E2A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4D9FD4-0467-11A1-7927-43CDA55ABC19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E45B652-DCA4-BF50-3EC4-FCCA3639FA53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AB2244-D9C2-4A96-19AA-DAADF39D09F5}"/>
              </a:ext>
            </a:extLst>
          </p:cNvPr>
          <p:cNvSpPr/>
          <p:nvPr userDrawn="1"/>
        </p:nvSpPr>
        <p:spPr>
          <a:xfrm>
            <a:off x="0" y="6858000"/>
            <a:ext cx="12192000" cy="57742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0E8D08-DB4F-7DE5-B287-7374D7282B23}"/>
              </a:ext>
            </a:extLst>
          </p:cNvPr>
          <p:cNvSpPr/>
          <p:nvPr userDrawn="1"/>
        </p:nvSpPr>
        <p:spPr>
          <a:xfrm>
            <a:off x="12191999" y="-3755923"/>
            <a:ext cx="5336520" cy="1470275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33609C-F034-81E1-0A9D-089339F6C545}"/>
              </a:ext>
            </a:extLst>
          </p:cNvPr>
          <p:cNvSpPr/>
          <p:nvPr userDrawn="1"/>
        </p:nvSpPr>
        <p:spPr>
          <a:xfrm>
            <a:off x="-2959510" y="-5774267"/>
            <a:ext cx="17737393" cy="57742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2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1570">
          <p15:clr>
            <a:srgbClr val="FBAE40"/>
          </p15:clr>
        </p15:guide>
        <p15:guide id="5" orient="horz" pos="890">
          <p15:clr>
            <a:srgbClr val="FBAE40"/>
          </p15:clr>
        </p15:guide>
        <p15:guide id="6" orient="horz" pos="1207">
          <p15:clr>
            <a:srgbClr val="FBAE40"/>
          </p15:clr>
        </p15:guide>
        <p15:guide id="7" orient="horz" pos="1956">
          <p15:clr>
            <a:srgbClr val="FBAE4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alf image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91E75384-452E-B55B-6189-19DACE07E5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66" y="2440088"/>
            <a:ext cx="5256225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With occasional highlight – if needed</a:t>
            </a:r>
            <a:endParaRPr lang="en-US"/>
          </a:p>
        </p:txBody>
      </p:sp>
      <p:sp>
        <p:nvSpPr>
          <p:cNvPr id="7" name="Content Placeholder 16">
            <a:extLst>
              <a:ext uri="{FF2B5EF4-FFF2-40B4-BE49-F238E27FC236}">
                <a16:creationId xmlns:a16="http://schemas.microsoft.com/office/drawing/2014/main" id="{B4045FF1-75D6-4BAC-859C-2E94DB2DC02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1792" y="3105150"/>
            <a:ext cx="5256224" cy="291108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39">
            <a:extLst>
              <a:ext uri="{FF2B5EF4-FFF2-40B4-BE49-F238E27FC236}">
                <a16:creationId xmlns:a16="http://schemas.microsoft.com/office/drawing/2014/main" id="{72CBCFED-2118-865E-E142-E34DCEBF79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67" y="1354975"/>
            <a:ext cx="5254649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600" b="1" spc="-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Keep text black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B785747-621D-88F2-7FC8-94AAD19C23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B1C79BBD-C5FF-BFDA-3EC7-C88A0CA82F7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031625-EFA9-8F6C-81C8-D48D2A38DE3E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40C15F4-81A9-E043-8CB7-7BDBDE40F6DF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2E0CB5-2BA3-B6D1-080B-767BACD81C3C}"/>
              </a:ext>
            </a:extLst>
          </p:cNvPr>
          <p:cNvSpPr/>
          <p:nvPr userDrawn="1"/>
        </p:nvSpPr>
        <p:spPr>
          <a:xfrm>
            <a:off x="0" y="6858000"/>
            <a:ext cx="12192000" cy="57742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67275E-A935-6AED-887D-5C0C20CB5A7A}"/>
              </a:ext>
            </a:extLst>
          </p:cNvPr>
          <p:cNvSpPr/>
          <p:nvPr userDrawn="1"/>
        </p:nvSpPr>
        <p:spPr>
          <a:xfrm>
            <a:off x="12191999" y="-3755923"/>
            <a:ext cx="5336520" cy="1470275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135E91-CF23-8ABB-6703-7BA6EEC03B1D}"/>
              </a:ext>
            </a:extLst>
          </p:cNvPr>
          <p:cNvSpPr/>
          <p:nvPr userDrawn="1"/>
        </p:nvSpPr>
        <p:spPr>
          <a:xfrm>
            <a:off x="-2959510" y="-5774267"/>
            <a:ext cx="17737393" cy="57742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66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1570">
          <p15:clr>
            <a:srgbClr val="FBAE40"/>
          </p15:clr>
        </p15:guide>
        <p15:guide id="5" orient="horz" pos="890">
          <p15:clr>
            <a:srgbClr val="FBAE40"/>
          </p15:clr>
        </p15:guide>
        <p15:guide id="6" orient="horz" pos="1207">
          <p15:clr>
            <a:srgbClr val="FBAE40"/>
          </p15:clr>
        </p15:guide>
        <p15:guide id="7" orient="horz" pos="1956">
          <p15:clr>
            <a:srgbClr val="FBAE40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alf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91E75384-452E-B55B-6189-19DACE07E5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66" y="2440088"/>
            <a:ext cx="5256225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With occasional highlight – if needed</a:t>
            </a:r>
            <a:endParaRPr lang="en-US"/>
          </a:p>
        </p:txBody>
      </p:sp>
      <p:sp>
        <p:nvSpPr>
          <p:cNvPr id="7" name="Content Placeholder 16">
            <a:extLst>
              <a:ext uri="{FF2B5EF4-FFF2-40B4-BE49-F238E27FC236}">
                <a16:creationId xmlns:a16="http://schemas.microsoft.com/office/drawing/2014/main" id="{B4045FF1-75D6-4BAC-859C-2E94DB2DC02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1792" y="3105150"/>
            <a:ext cx="5256224" cy="291108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39">
            <a:extLst>
              <a:ext uri="{FF2B5EF4-FFF2-40B4-BE49-F238E27FC236}">
                <a16:creationId xmlns:a16="http://schemas.microsoft.com/office/drawing/2014/main" id="{72CBCFED-2118-865E-E142-E34DCEBF79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67" y="1354975"/>
            <a:ext cx="5254649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600" b="1" spc="-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Keep text black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B785747-621D-88F2-7FC8-94AAD19C23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B1C79BBD-C5FF-BFDA-3EC7-C88A0CA82F7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031625-EFA9-8F6C-81C8-D48D2A38DE3E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40C15F4-81A9-E043-8CB7-7BDBDE40F6DF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7F2D60-C9BA-3322-EC63-0CCA9889FA58}"/>
              </a:ext>
            </a:extLst>
          </p:cNvPr>
          <p:cNvSpPr/>
          <p:nvPr userDrawn="1"/>
        </p:nvSpPr>
        <p:spPr>
          <a:xfrm>
            <a:off x="0" y="6858000"/>
            <a:ext cx="12192000" cy="57742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D09952-F21B-FE6A-07AE-1818F829B96B}"/>
              </a:ext>
            </a:extLst>
          </p:cNvPr>
          <p:cNvSpPr/>
          <p:nvPr userDrawn="1"/>
        </p:nvSpPr>
        <p:spPr>
          <a:xfrm>
            <a:off x="12191999" y="-3755923"/>
            <a:ext cx="5336520" cy="1470275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68C79D-17A7-82C1-2B36-D314670EBFC2}"/>
              </a:ext>
            </a:extLst>
          </p:cNvPr>
          <p:cNvSpPr/>
          <p:nvPr userDrawn="1"/>
        </p:nvSpPr>
        <p:spPr>
          <a:xfrm>
            <a:off x="-2959510" y="-5774267"/>
            <a:ext cx="17737393" cy="57742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89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1570">
          <p15:clr>
            <a:srgbClr val="FBAE40"/>
          </p15:clr>
        </p15:guide>
        <p15:guide id="5" orient="horz" pos="890">
          <p15:clr>
            <a:srgbClr val="FBAE40"/>
          </p15:clr>
        </p15:guide>
        <p15:guide id="6" orient="horz" pos="1207">
          <p15:clr>
            <a:srgbClr val="FBAE40"/>
          </p15:clr>
        </p15:guide>
        <p15:guide id="7" orient="horz" pos="1956">
          <p15:clr>
            <a:srgbClr val="FBAE40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E10871F7-DCBF-6578-E6DC-C56C9F65E6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366" y="1993899"/>
            <a:ext cx="10972786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With occasional highlight – if needed</a:t>
            </a:r>
            <a:endParaRPr lang="en-US"/>
          </a:p>
        </p:txBody>
      </p:sp>
      <p:sp>
        <p:nvSpPr>
          <p:cNvPr id="7" name="Content Placeholder 16">
            <a:extLst>
              <a:ext uri="{FF2B5EF4-FFF2-40B4-BE49-F238E27FC236}">
                <a16:creationId xmlns:a16="http://schemas.microsoft.com/office/drawing/2014/main" id="{E8DB8574-C179-9854-BE63-D11B178A4B3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1792" y="2658961"/>
            <a:ext cx="10974360" cy="291108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39">
            <a:extLst>
              <a:ext uri="{FF2B5EF4-FFF2-40B4-BE49-F238E27FC236}">
                <a16:creationId xmlns:a16="http://schemas.microsoft.com/office/drawing/2014/main" id="{7E5E5067-2664-1393-3816-495B914B90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792" y="1356132"/>
            <a:ext cx="10946841" cy="63776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Keep text black on light - longer line length here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B8C7022-ACC7-E1C6-D256-95A42F5CAD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4CE9A71A-E57E-D5C3-4485-9D1F4DD08502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1C82E1-800B-626A-63E5-4026BC32FC99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02865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A6C1C613-B9CB-7B3C-9098-449B6E9BD09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1792" y="2658961"/>
            <a:ext cx="5193792" cy="37210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Content Placeholder 16">
            <a:extLst>
              <a:ext uri="{FF2B5EF4-FFF2-40B4-BE49-F238E27FC236}">
                <a16:creationId xmlns:a16="http://schemas.microsoft.com/office/drawing/2014/main" id="{1D3756B7-D220-99C3-499D-BD49EABD83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02360" y="2658961"/>
            <a:ext cx="5193792" cy="37210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Text Placeholder 35">
            <a:extLst>
              <a:ext uri="{FF2B5EF4-FFF2-40B4-BE49-F238E27FC236}">
                <a16:creationId xmlns:a16="http://schemas.microsoft.com/office/drawing/2014/main" id="{7141D824-DDEE-E483-6686-93E1DBC7971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366" y="1993899"/>
            <a:ext cx="10972786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With occasional highlight – if needed</a:t>
            </a:r>
            <a:endParaRPr lang="en-US"/>
          </a:p>
        </p:txBody>
      </p:sp>
      <p:sp>
        <p:nvSpPr>
          <p:cNvPr id="5" name="Text Placeholder 39">
            <a:extLst>
              <a:ext uri="{FF2B5EF4-FFF2-40B4-BE49-F238E27FC236}">
                <a16:creationId xmlns:a16="http://schemas.microsoft.com/office/drawing/2014/main" id="{DCBF50D9-4723-CC29-B34E-481F11FCAC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792" y="1356132"/>
            <a:ext cx="11001877" cy="63776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Keep text black on light - longer line length here</a:t>
            </a:r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935B322-6915-B622-DB5E-18DC601C7D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5FF96C40-41BB-D887-9B32-20081B00463E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C60D0A-9CCA-8671-D9DC-D2E644298F97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471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id="{C55408D8-8F91-A23C-8780-6E5417D07C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1685" r="76" b="12231"/>
          <a:stretch/>
        </p:blipFill>
        <p:spPr>
          <a:xfrm>
            <a:off x="6385811" y="-490876"/>
            <a:ext cx="8740179" cy="88586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0"/>
            <a:ext cx="449754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white computer with a blank screen&#10;&#10;Description automatically generated">
            <a:extLst>
              <a:ext uri="{FF2B5EF4-FFF2-40B4-BE49-F238E27FC236}">
                <a16:creationId xmlns:a16="http://schemas.microsoft.com/office/drawing/2014/main" id="{F59A45F1-7357-0BFC-655B-C82D39B92C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844" t="14717" r="41215" b="16290"/>
          <a:stretch/>
        </p:blipFill>
        <p:spPr>
          <a:xfrm>
            <a:off x="4040156" y="-716"/>
            <a:ext cx="8490015" cy="6858000"/>
          </a:xfrm>
          <a:prstGeom prst="rect">
            <a:avLst/>
          </a:prstGeom>
        </p:spPr>
      </p:pic>
      <p:pic>
        <p:nvPicPr>
          <p:cNvPr id="32" name="Picture 31" descr="A screenshot of a computer&#10;&#10;Description automatically generated">
            <a:extLst>
              <a:ext uri="{FF2B5EF4-FFF2-40B4-BE49-F238E27FC236}">
                <a16:creationId xmlns:a16="http://schemas.microsoft.com/office/drawing/2014/main" id="{0B1A5E32-A167-DF43-48F5-470A79F6657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r="33550"/>
          <a:stretch/>
        </p:blipFill>
        <p:spPr>
          <a:xfrm>
            <a:off x="6814737" y="945580"/>
            <a:ext cx="5377263" cy="550103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6" y="1763591"/>
            <a:ext cx="6485125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262108"/>
            <a:ext cx="6485125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</a:t>
            </a:r>
            <a:br>
              <a:rPr lang="en-US"/>
            </a:br>
            <a:r>
              <a:rPr lang="en-US"/>
              <a:t>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0" y="-2092194"/>
            <a:ext cx="15125990" cy="210185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1" y="6858001"/>
            <a:ext cx="15502919" cy="375183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2000" y="0"/>
            <a:ext cx="3310918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88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A6C1C613-B9CB-7B3C-9098-449B6E9BD09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1792" y="3236730"/>
            <a:ext cx="3493008" cy="32547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16">
            <a:extLst>
              <a:ext uri="{FF2B5EF4-FFF2-40B4-BE49-F238E27FC236}">
                <a16:creationId xmlns:a16="http://schemas.microsoft.com/office/drawing/2014/main" id="{13592D27-0FE0-6889-5CBC-10CE4CAD313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52544" y="3236730"/>
            <a:ext cx="3493008" cy="32547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16">
            <a:extLst>
              <a:ext uri="{FF2B5EF4-FFF2-40B4-BE49-F238E27FC236}">
                <a16:creationId xmlns:a16="http://schemas.microsoft.com/office/drawing/2014/main" id="{FA5E75D9-4EFF-4304-B347-72CDF452803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101584" y="3236730"/>
            <a:ext cx="3493008" cy="32547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078FFCA-E34E-72EE-F5A2-CD7F081472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2300" y="2596142"/>
            <a:ext cx="3492500" cy="641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/>
            </a:lvl1pPr>
          </a:lstStyle>
          <a:p>
            <a:pPr lvl="0"/>
            <a:r>
              <a:rPr lang="en-GB"/>
              <a:t>Heading goes here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A331FE9-D66C-A21C-0921-21F7D6C578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908" y="2596142"/>
            <a:ext cx="3492500" cy="641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/>
            </a:lvl1pPr>
          </a:lstStyle>
          <a:p>
            <a:pPr lvl="0"/>
            <a:r>
              <a:rPr lang="en-GB"/>
              <a:t>Heading goes here</a:t>
            </a:r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37C7A59-542A-BE5E-53E1-09A426E0EA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92948" y="2596142"/>
            <a:ext cx="3492500" cy="641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/>
            </a:lvl1pPr>
          </a:lstStyle>
          <a:p>
            <a:pPr lvl="0"/>
            <a:r>
              <a:rPr lang="en-GB"/>
              <a:t>Heading goes here</a:t>
            </a:r>
            <a:endParaRPr lang="en-US"/>
          </a:p>
        </p:txBody>
      </p:sp>
      <p:sp>
        <p:nvSpPr>
          <p:cNvPr id="5" name="Text Placeholder 35">
            <a:extLst>
              <a:ext uri="{FF2B5EF4-FFF2-40B4-BE49-F238E27FC236}">
                <a16:creationId xmlns:a16="http://schemas.microsoft.com/office/drawing/2014/main" id="{2CD788ED-675F-6454-3096-6D9F39209A6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3366" y="1993899"/>
            <a:ext cx="10972786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With occasional highlight – if needed</a:t>
            </a:r>
            <a:endParaRPr lang="en-US"/>
          </a:p>
        </p:txBody>
      </p:sp>
      <p:sp>
        <p:nvSpPr>
          <p:cNvPr id="9" name="Text Placeholder 39">
            <a:extLst>
              <a:ext uri="{FF2B5EF4-FFF2-40B4-BE49-F238E27FC236}">
                <a16:creationId xmlns:a16="http://schemas.microsoft.com/office/drawing/2014/main" id="{4772C473-C480-A7F0-BAE1-4CD7F6E95AF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1792" y="1356132"/>
            <a:ext cx="11001877" cy="63776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Keep text black on light - longer line length here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5AA76E6-BA25-3E63-F961-E68811049C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EED9F5D5-EA18-354F-B59C-A06FC452ADC7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8A0A4E-E943-6F8F-7652-C2875E8C9D0F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47520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6812961-EBF4-3611-000F-D92F02CD05B2}"/>
              </a:ext>
            </a:extLst>
          </p:cNvPr>
          <p:cNvSpPr/>
          <p:nvPr userDrawn="1"/>
        </p:nvSpPr>
        <p:spPr>
          <a:xfrm>
            <a:off x="6235909" y="584617"/>
            <a:ext cx="5571056" cy="5732228"/>
          </a:xfrm>
          <a:prstGeom prst="roundRect">
            <a:avLst/>
          </a:prstGeom>
          <a:solidFill>
            <a:srgbClr val="FEE7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39">
            <a:extLst>
              <a:ext uri="{FF2B5EF4-FFF2-40B4-BE49-F238E27FC236}">
                <a16:creationId xmlns:a16="http://schemas.microsoft.com/office/drawing/2014/main" id="{6DBA9CFF-B2BD-4524-9FA5-F023F2B80C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67" y="1990726"/>
            <a:ext cx="5128209" cy="16636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6600" b="1" spc="-150"/>
            </a:lvl1pPr>
          </a:lstStyle>
          <a:p>
            <a:pPr lvl="0"/>
            <a:r>
              <a:rPr lang="en-GB"/>
              <a:t>Main title goes here</a:t>
            </a:r>
            <a:endParaRPr lang="en-U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F409B96B-C148-0F30-1524-A987CD69EC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67" y="3988511"/>
            <a:ext cx="3605212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Sub-header here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98E4BE4-81E9-BC61-13CF-7F7B5D4BCE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A3CB250D-59F5-6EF5-6E38-D336738EBDEF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74FC25-278D-FF55-4B9A-D91F4DDB20DC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021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5">
          <p15:clr>
            <a:srgbClr val="FBAE40"/>
          </p15:clr>
        </p15:guide>
        <p15:guide id="2" orient="horz" pos="1457">
          <p15:clr>
            <a:srgbClr val="FBAE40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p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226E9104-0636-9866-A642-C24FDE4A83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366" y="1655491"/>
            <a:ext cx="10945267" cy="35306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With occasional highlight – if needed</a:t>
            </a:r>
            <a:endParaRPr lang="en-US"/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DAFB9617-CD35-0EEB-4ACE-70E8453A001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792" y="1005612"/>
            <a:ext cx="10946841" cy="63776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Keep text black on light - longer line length here</a:t>
            </a:r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E0CADEB-77FE-6CA8-4C69-1F4504E0D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24C87454-DB75-77EE-ED8E-86784CF0614F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464DCF-3F30-0CA6-E0A8-308584CD250D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075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42B0484-30D1-77AD-12D4-035D4EB54BBB}"/>
              </a:ext>
            </a:extLst>
          </p:cNvPr>
          <p:cNvSpPr/>
          <p:nvPr userDrawn="1"/>
        </p:nvSpPr>
        <p:spPr>
          <a:xfrm>
            <a:off x="586034" y="3243072"/>
            <a:ext cx="10513920" cy="33046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9F9A98-5E73-5FB1-D954-AF75D09594FA}"/>
              </a:ext>
            </a:extLst>
          </p:cNvPr>
          <p:cNvSpPr txBox="1"/>
          <p:nvPr userDrawn="1"/>
        </p:nvSpPr>
        <p:spPr>
          <a:xfrm>
            <a:off x="11340444" y="6306532"/>
            <a:ext cx="70701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 Placeholder 39">
            <a:extLst>
              <a:ext uri="{FF2B5EF4-FFF2-40B4-BE49-F238E27FC236}">
                <a16:creationId xmlns:a16="http://schemas.microsoft.com/office/drawing/2014/main" id="{C20A59A9-C2DE-9A95-40A6-723B2AA318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9421" y="4415616"/>
            <a:ext cx="1526894" cy="2059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Name of person</a:t>
            </a:r>
            <a:endParaRPr lang="en-US"/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9B9F13DC-FB51-807F-592F-D24D9FC802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9421" y="4753944"/>
            <a:ext cx="1526894" cy="3946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05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Job title</a:t>
            </a:r>
            <a:endParaRPr lang="en-US"/>
          </a:p>
        </p:txBody>
      </p:sp>
      <p:sp>
        <p:nvSpPr>
          <p:cNvPr id="21" name="Text Placeholder 39">
            <a:extLst>
              <a:ext uri="{FF2B5EF4-FFF2-40B4-BE49-F238E27FC236}">
                <a16:creationId xmlns:a16="http://schemas.microsoft.com/office/drawing/2014/main" id="{8B71673D-8AF9-832E-C15C-C65A72176B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9421" y="5284296"/>
            <a:ext cx="1526894" cy="3946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Small bio</a:t>
            </a:r>
            <a:endParaRPr lang="en-US"/>
          </a:p>
        </p:txBody>
      </p:sp>
      <p:sp>
        <p:nvSpPr>
          <p:cNvPr id="22" name="Text Placeholder 39">
            <a:extLst>
              <a:ext uri="{FF2B5EF4-FFF2-40B4-BE49-F238E27FC236}">
                <a16:creationId xmlns:a16="http://schemas.microsoft.com/office/drawing/2014/main" id="{BC977085-3CF4-84C5-3894-719497AFCC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57173" y="4415616"/>
            <a:ext cx="1526894" cy="2059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Name of person</a:t>
            </a:r>
            <a:endParaRPr lang="en-US"/>
          </a:p>
        </p:txBody>
      </p:sp>
      <p:sp>
        <p:nvSpPr>
          <p:cNvPr id="23" name="Text Placeholder 39">
            <a:extLst>
              <a:ext uri="{FF2B5EF4-FFF2-40B4-BE49-F238E27FC236}">
                <a16:creationId xmlns:a16="http://schemas.microsoft.com/office/drawing/2014/main" id="{E796ED9C-DC59-C445-9EC0-811871F5031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57173" y="4753944"/>
            <a:ext cx="1526894" cy="3946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05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Job title</a:t>
            </a:r>
            <a:endParaRPr lang="en-US"/>
          </a:p>
        </p:txBody>
      </p:sp>
      <p:sp>
        <p:nvSpPr>
          <p:cNvPr id="24" name="Text Placeholder 39">
            <a:extLst>
              <a:ext uri="{FF2B5EF4-FFF2-40B4-BE49-F238E27FC236}">
                <a16:creationId xmlns:a16="http://schemas.microsoft.com/office/drawing/2014/main" id="{4815D9BD-3C08-0650-EC13-8AFEE49AE9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57173" y="5284296"/>
            <a:ext cx="1526894" cy="3946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Small bio</a:t>
            </a:r>
            <a:endParaRPr lang="en-US"/>
          </a:p>
        </p:txBody>
      </p:sp>
      <p:sp>
        <p:nvSpPr>
          <p:cNvPr id="25" name="Text Placeholder 39">
            <a:extLst>
              <a:ext uri="{FF2B5EF4-FFF2-40B4-BE49-F238E27FC236}">
                <a16:creationId xmlns:a16="http://schemas.microsoft.com/office/drawing/2014/main" id="{E7166FF6-FAF5-3139-9F72-1DC3279E728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6053" y="4415616"/>
            <a:ext cx="1526894" cy="2059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Name of person</a:t>
            </a:r>
            <a:endParaRPr lang="en-US"/>
          </a:p>
        </p:txBody>
      </p:sp>
      <p:sp>
        <p:nvSpPr>
          <p:cNvPr id="26" name="Text Placeholder 39">
            <a:extLst>
              <a:ext uri="{FF2B5EF4-FFF2-40B4-BE49-F238E27FC236}">
                <a16:creationId xmlns:a16="http://schemas.microsoft.com/office/drawing/2014/main" id="{3057DD78-B2E7-F59C-158A-AEBA5EDD10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26053" y="4753944"/>
            <a:ext cx="1526894" cy="3946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05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Job title</a:t>
            </a:r>
            <a:endParaRPr lang="en-US"/>
          </a:p>
        </p:txBody>
      </p:sp>
      <p:sp>
        <p:nvSpPr>
          <p:cNvPr id="27" name="Text Placeholder 39">
            <a:extLst>
              <a:ext uri="{FF2B5EF4-FFF2-40B4-BE49-F238E27FC236}">
                <a16:creationId xmlns:a16="http://schemas.microsoft.com/office/drawing/2014/main" id="{8337FC53-DF5B-7475-B4B0-76952F54F81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26053" y="5284296"/>
            <a:ext cx="1526894" cy="3946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Small bio</a:t>
            </a:r>
            <a:endParaRPr lang="en-US"/>
          </a:p>
        </p:txBody>
      </p:sp>
      <p:sp>
        <p:nvSpPr>
          <p:cNvPr id="28" name="Text Placeholder 39">
            <a:extLst>
              <a:ext uri="{FF2B5EF4-FFF2-40B4-BE49-F238E27FC236}">
                <a16:creationId xmlns:a16="http://schemas.microsoft.com/office/drawing/2014/main" id="{AE001D94-4C6F-5695-8086-10562E7A51B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75477" y="4415616"/>
            <a:ext cx="1526894" cy="2059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Name of person</a:t>
            </a:r>
            <a:endParaRPr lang="en-US"/>
          </a:p>
        </p:txBody>
      </p:sp>
      <p:sp>
        <p:nvSpPr>
          <p:cNvPr id="29" name="Text Placeholder 39">
            <a:extLst>
              <a:ext uri="{FF2B5EF4-FFF2-40B4-BE49-F238E27FC236}">
                <a16:creationId xmlns:a16="http://schemas.microsoft.com/office/drawing/2014/main" id="{BF140F9D-F08A-B663-18C7-41DD00D274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75477" y="4753944"/>
            <a:ext cx="1526894" cy="3946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05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Job title</a:t>
            </a:r>
            <a:endParaRPr lang="en-US"/>
          </a:p>
        </p:txBody>
      </p:sp>
      <p:sp>
        <p:nvSpPr>
          <p:cNvPr id="30" name="Text Placeholder 39">
            <a:extLst>
              <a:ext uri="{FF2B5EF4-FFF2-40B4-BE49-F238E27FC236}">
                <a16:creationId xmlns:a16="http://schemas.microsoft.com/office/drawing/2014/main" id="{2F98F816-098D-5C87-BAB4-D922F6F41F7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5477" y="5284296"/>
            <a:ext cx="1526894" cy="3946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Small bio</a:t>
            </a:r>
            <a:endParaRPr lang="en-US"/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F4FF3E48-D062-45D6-20C6-D499E20CA0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3367" y="1812446"/>
            <a:ext cx="6092723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300" b="1" spc="-150"/>
            </a:lvl1pPr>
          </a:lstStyle>
          <a:p>
            <a:pPr lvl="0"/>
            <a:r>
              <a:rPr lang="en-GB"/>
              <a:t>Meet your team</a:t>
            </a:r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EEC4A7C-61BE-39EC-1666-8784AF0AAE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D472B79F-B714-E140-440D-9214DFDDB770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1AE1DA-D151-3550-7649-D1B17BFAA203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968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7D4F782-AC1D-1F59-A9F1-FFF2308B219A}"/>
              </a:ext>
            </a:extLst>
          </p:cNvPr>
          <p:cNvSpPr/>
          <p:nvPr userDrawn="1"/>
        </p:nvSpPr>
        <p:spPr>
          <a:xfrm rot="18900000">
            <a:off x="8572317" y="-116788"/>
            <a:ext cx="7208117" cy="7097562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E7D486-B573-B922-4508-80DC7CDA0470}"/>
              </a:ext>
            </a:extLst>
          </p:cNvPr>
          <p:cNvSpPr/>
          <p:nvPr userDrawn="1"/>
        </p:nvSpPr>
        <p:spPr>
          <a:xfrm>
            <a:off x="-137160" y="-1507455"/>
            <a:ext cx="12893039" cy="150023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4E2C29-420B-3329-F2CD-3CEDA8E8F056}"/>
              </a:ext>
            </a:extLst>
          </p:cNvPr>
          <p:cNvSpPr/>
          <p:nvPr userDrawn="1"/>
        </p:nvSpPr>
        <p:spPr>
          <a:xfrm>
            <a:off x="24384" y="6865218"/>
            <a:ext cx="12893039" cy="150023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D2E1F22-4E12-34C3-F39A-BF5041BDF8E9}"/>
              </a:ext>
            </a:extLst>
          </p:cNvPr>
          <p:cNvSpPr/>
          <p:nvPr userDrawn="1"/>
        </p:nvSpPr>
        <p:spPr>
          <a:xfrm>
            <a:off x="0" y="-7825563"/>
            <a:ext cx="16628933" cy="782556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11E3ACF-2B47-231F-7467-3CF526D4AA09}"/>
              </a:ext>
            </a:extLst>
          </p:cNvPr>
          <p:cNvSpPr/>
          <p:nvPr userDrawn="1"/>
        </p:nvSpPr>
        <p:spPr>
          <a:xfrm>
            <a:off x="-6946217" y="-1238978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9">
            <a:extLst>
              <a:ext uri="{FF2B5EF4-FFF2-40B4-BE49-F238E27FC236}">
                <a16:creationId xmlns:a16="http://schemas.microsoft.com/office/drawing/2014/main" id="{CD07E48C-A555-3FD1-F094-D29E86D65A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67" y="1812446"/>
            <a:ext cx="6092723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300" b="1" spc="-150"/>
            </a:lvl1pPr>
          </a:lstStyle>
          <a:p>
            <a:pPr lvl="0"/>
            <a:r>
              <a:rPr lang="en-GB"/>
              <a:t>Black headings</a:t>
            </a:r>
            <a:endParaRPr lang="en-US"/>
          </a:p>
        </p:txBody>
      </p:sp>
      <p:sp>
        <p:nvSpPr>
          <p:cNvPr id="3" name="Text Placeholder 35">
            <a:extLst>
              <a:ext uri="{FF2B5EF4-FFF2-40B4-BE49-F238E27FC236}">
                <a16:creationId xmlns:a16="http://schemas.microsoft.com/office/drawing/2014/main" id="{C522CCCA-50B1-57A1-6284-08DBA0CD45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67" y="1417647"/>
            <a:ext cx="6092722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Text should be black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1CE61DDC-6373-6A5A-47EB-87E149EC6A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3105150"/>
            <a:ext cx="6092825" cy="214968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Sed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Donec </a:t>
            </a:r>
            <a:r>
              <a:rPr lang="en-GB" err="1"/>
              <a:t>felis</a:t>
            </a:r>
            <a:r>
              <a:rPr lang="en-GB"/>
              <a:t> dui, </a:t>
            </a:r>
            <a:r>
              <a:rPr lang="en-GB" err="1"/>
              <a:t>placerat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ante a, </a:t>
            </a:r>
            <a:r>
              <a:rPr lang="en-GB" err="1"/>
              <a:t>dignissim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Sed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Donec </a:t>
            </a:r>
            <a:r>
              <a:rPr lang="en-GB" err="1"/>
              <a:t>felis</a:t>
            </a:r>
            <a:r>
              <a:rPr lang="en-GB"/>
              <a:t> dui, </a:t>
            </a:r>
            <a:r>
              <a:rPr lang="en-GB" err="1"/>
              <a:t>placerat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ante a, </a:t>
            </a:r>
            <a:r>
              <a:rPr lang="en-GB" err="1"/>
              <a:t>dignissim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Sed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6FF1C0-FA02-5482-65C6-54CDBDF7C32F}"/>
              </a:ext>
            </a:extLst>
          </p:cNvPr>
          <p:cNvSpPr/>
          <p:nvPr userDrawn="1"/>
        </p:nvSpPr>
        <p:spPr>
          <a:xfrm>
            <a:off x="-1" y="6858001"/>
            <a:ext cx="15308631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4E8E74F-0419-FCE5-31F4-680F1FAEC86C}"/>
              </a:ext>
            </a:extLst>
          </p:cNvPr>
          <p:cNvSpPr/>
          <p:nvPr userDrawn="1"/>
        </p:nvSpPr>
        <p:spPr>
          <a:xfrm>
            <a:off x="12191999" y="-1249489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165B9F8-642A-E7ED-68DA-8CFAB3CC1D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70A1F1FC-5BF2-2851-FD86-4C066D452DA7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D508E6-DD28-02F1-1EE0-1DA62BE4AC5F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23186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73BA438-F622-A3E2-47C3-4148737E9A88}"/>
              </a:ext>
            </a:extLst>
          </p:cNvPr>
          <p:cNvSpPr/>
          <p:nvPr userDrawn="1"/>
        </p:nvSpPr>
        <p:spPr>
          <a:xfrm rot="18900000">
            <a:off x="8572317" y="-11678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E4C897A-1F81-924D-1C9B-61B362AB2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EA86C75-20F8-74D3-C3CF-61505101692E}"/>
              </a:ext>
            </a:extLst>
          </p:cNvPr>
          <p:cNvSpPr/>
          <p:nvPr userDrawn="1"/>
        </p:nvSpPr>
        <p:spPr>
          <a:xfrm>
            <a:off x="12192000" y="0"/>
            <a:ext cx="167030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E7D486-B573-B922-4508-80DC7CDA0470}"/>
              </a:ext>
            </a:extLst>
          </p:cNvPr>
          <p:cNvSpPr/>
          <p:nvPr userDrawn="1"/>
        </p:nvSpPr>
        <p:spPr>
          <a:xfrm>
            <a:off x="-137160" y="-1507455"/>
            <a:ext cx="12893039" cy="150023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4E2C29-420B-3329-F2CD-3CEDA8E8F056}"/>
              </a:ext>
            </a:extLst>
          </p:cNvPr>
          <p:cNvSpPr/>
          <p:nvPr userDrawn="1"/>
        </p:nvSpPr>
        <p:spPr>
          <a:xfrm>
            <a:off x="24384" y="6865218"/>
            <a:ext cx="12893039" cy="150023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58323D-A05A-272B-D419-06BB6C51B9D1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FF53AC-3362-1BAC-F78D-345122767F4E}"/>
              </a:ext>
            </a:extLst>
          </p:cNvPr>
          <p:cNvSpPr/>
          <p:nvPr userDrawn="1"/>
        </p:nvSpPr>
        <p:spPr>
          <a:xfrm>
            <a:off x="1" y="-1260000"/>
            <a:ext cx="13975772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7C983E-1217-7A7E-E277-B41B3CD6200F}"/>
              </a:ext>
            </a:extLst>
          </p:cNvPr>
          <p:cNvSpPr/>
          <p:nvPr userDrawn="1"/>
        </p:nvSpPr>
        <p:spPr>
          <a:xfrm>
            <a:off x="12192000" y="13522"/>
            <a:ext cx="2105972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C7272E-0905-2AFC-E652-BBF693CF8469}"/>
              </a:ext>
            </a:extLst>
          </p:cNvPr>
          <p:cNvSpPr/>
          <p:nvPr userDrawn="1"/>
        </p:nvSpPr>
        <p:spPr>
          <a:xfrm>
            <a:off x="0" y="-8386062"/>
            <a:ext cx="17442070" cy="8375552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2CD8ED-6ECD-2484-1CED-47995D003757}"/>
              </a:ext>
            </a:extLst>
          </p:cNvPr>
          <p:cNvSpPr/>
          <p:nvPr userDrawn="1"/>
        </p:nvSpPr>
        <p:spPr>
          <a:xfrm>
            <a:off x="-6946217" y="-1249489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9">
            <a:extLst>
              <a:ext uri="{FF2B5EF4-FFF2-40B4-BE49-F238E27FC236}">
                <a16:creationId xmlns:a16="http://schemas.microsoft.com/office/drawing/2014/main" id="{4077BD7D-48B5-D6D2-EF1C-E12E1C8E39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67" y="1812446"/>
            <a:ext cx="6092723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300" b="1" spc="-150"/>
            </a:lvl1pPr>
          </a:lstStyle>
          <a:p>
            <a:pPr lvl="0"/>
            <a:r>
              <a:rPr lang="en-GB"/>
              <a:t>Black headings</a:t>
            </a:r>
            <a:endParaRPr lang="en-US"/>
          </a:p>
        </p:txBody>
      </p:sp>
      <p:sp>
        <p:nvSpPr>
          <p:cNvPr id="18" name="Text Placeholder 35">
            <a:extLst>
              <a:ext uri="{FF2B5EF4-FFF2-40B4-BE49-F238E27FC236}">
                <a16:creationId xmlns:a16="http://schemas.microsoft.com/office/drawing/2014/main" id="{A8ADCDD2-8D08-48FE-A680-467568FC4B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67" y="1417647"/>
            <a:ext cx="6092722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Text should be black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42AC8141-6EF4-8013-3AB3-CD42C2EAB3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3105150"/>
            <a:ext cx="6092825" cy="214968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Sed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Donec </a:t>
            </a:r>
            <a:r>
              <a:rPr lang="en-GB" err="1"/>
              <a:t>felis</a:t>
            </a:r>
            <a:r>
              <a:rPr lang="en-GB"/>
              <a:t> dui, </a:t>
            </a:r>
            <a:r>
              <a:rPr lang="en-GB" err="1"/>
              <a:t>placerat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ante a, </a:t>
            </a:r>
            <a:r>
              <a:rPr lang="en-GB" err="1"/>
              <a:t>dignissim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Sed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Donec </a:t>
            </a:r>
            <a:r>
              <a:rPr lang="en-GB" err="1"/>
              <a:t>felis</a:t>
            </a:r>
            <a:r>
              <a:rPr lang="en-GB"/>
              <a:t> dui, </a:t>
            </a:r>
            <a:r>
              <a:rPr lang="en-GB" err="1"/>
              <a:t>placerat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ante a, </a:t>
            </a:r>
            <a:r>
              <a:rPr lang="en-GB" err="1"/>
              <a:t>dignissim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Sed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F2C06F-1029-F3B7-EE62-7CD143D7555A}"/>
              </a:ext>
            </a:extLst>
          </p:cNvPr>
          <p:cNvSpPr/>
          <p:nvPr userDrawn="1"/>
        </p:nvSpPr>
        <p:spPr>
          <a:xfrm>
            <a:off x="-1" y="6858001"/>
            <a:ext cx="15308631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CFB9A3-327D-3E48-2788-ACC383A1DBA5}"/>
              </a:ext>
            </a:extLst>
          </p:cNvPr>
          <p:cNvSpPr/>
          <p:nvPr userDrawn="1"/>
        </p:nvSpPr>
        <p:spPr>
          <a:xfrm>
            <a:off x="12191999" y="-1249489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EC8D5C9E-CB4E-01AD-92B9-3BEDA4622BC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C3A5A1-686B-44B9-097F-6B401B52CF1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5112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12866A0-5ECE-F99B-E5C9-12CCDF7986F5}"/>
              </a:ext>
            </a:extLst>
          </p:cNvPr>
          <p:cNvSpPr/>
          <p:nvPr userDrawn="1"/>
        </p:nvSpPr>
        <p:spPr>
          <a:xfrm rot="18900000">
            <a:off x="8572317" y="-11678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A86C75-20F8-74D3-C3CF-61505101692E}"/>
              </a:ext>
            </a:extLst>
          </p:cNvPr>
          <p:cNvSpPr/>
          <p:nvPr userDrawn="1"/>
        </p:nvSpPr>
        <p:spPr>
          <a:xfrm>
            <a:off x="12192000" y="0"/>
            <a:ext cx="167030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E7D486-B573-B922-4508-80DC7CDA0470}"/>
              </a:ext>
            </a:extLst>
          </p:cNvPr>
          <p:cNvSpPr/>
          <p:nvPr userDrawn="1"/>
        </p:nvSpPr>
        <p:spPr>
          <a:xfrm>
            <a:off x="-137160" y="-1507455"/>
            <a:ext cx="12893039" cy="150023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4E2C29-420B-3329-F2CD-3CEDA8E8F056}"/>
              </a:ext>
            </a:extLst>
          </p:cNvPr>
          <p:cNvSpPr/>
          <p:nvPr userDrawn="1"/>
        </p:nvSpPr>
        <p:spPr>
          <a:xfrm>
            <a:off x="24384" y="6865218"/>
            <a:ext cx="12893039" cy="150023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58323D-A05A-272B-D419-06BB6C51B9D1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FF53AC-3362-1BAC-F78D-345122767F4E}"/>
              </a:ext>
            </a:extLst>
          </p:cNvPr>
          <p:cNvSpPr/>
          <p:nvPr userDrawn="1"/>
        </p:nvSpPr>
        <p:spPr>
          <a:xfrm>
            <a:off x="1" y="-1260000"/>
            <a:ext cx="13975772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7C983E-1217-7A7E-E277-B41B3CD6200F}"/>
              </a:ext>
            </a:extLst>
          </p:cNvPr>
          <p:cNvSpPr/>
          <p:nvPr userDrawn="1"/>
        </p:nvSpPr>
        <p:spPr>
          <a:xfrm>
            <a:off x="12192000" y="13522"/>
            <a:ext cx="2105972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C7272E-0905-2AFC-E652-BBF693CF8469}"/>
              </a:ext>
            </a:extLst>
          </p:cNvPr>
          <p:cNvSpPr/>
          <p:nvPr userDrawn="1"/>
        </p:nvSpPr>
        <p:spPr>
          <a:xfrm>
            <a:off x="0" y="-8386062"/>
            <a:ext cx="17442070" cy="8375552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2CD8ED-6ECD-2484-1CED-47995D003757}"/>
              </a:ext>
            </a:extLst>
          </p:cNvPr>
          <p:cNvSpPr/>
          <p:nvPr userDrawn="1"/>
        </p:nvSpPr>
        <p:spPr>
          <a:xfrm>
            <a:off x="-6946217" y="-1249489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9">
            <a:extLst>
              <a:ext uri="{FF2B5EF4-FFF2-40B4-BE49-F238E27FC236}">
                <a16:creationId xmlns:a16="http://schemas.microsoft.com/office/drawing/2014/main" id="{4077BD7D-48B5-D6D2-EF1C-E12E1C8E39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67" y="1812446"/>
            <a:ext cx="6092723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300" b="1" spc="-150"/>
            </a:lvl1pPr>
          </a:lstStyle>
          <a:p>
            <a:pPr lvl="0"/>
            <a:r>
              <a:rPr lang="en-GB"/>
              <a:t>Black headings</a:t>
            </a:r>
            <a:endParaRPr lang="en-US"/>
          </a:p>
        </p:txBody>
      </p:sp>
      <p:sp>
        <p:nvSpPr>
          <p:cNvPr id="18" name="Text Placeholder 35">
            <a:extLst>
              <a:ext uri="{FF2B5EF4-FFF2-40B4-BE49-F238E27FC236}">
                <a16:creationId xmlns:a16="http://schemas.microsoft.com/office/drawing/2014/main" id="{A8ADCDD2-8D08-48FE-A680-467568FC4B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67" y="1417647"/>
            <a:ext cx="6092722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Text should be black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42AC8141-6EF4-8013-3AB3-CD42C2EAB3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3105150"/>
            <a:ext cx="6092825" cy="214968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Sed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Donec </a:t>
            </a:r>
            <a:r>
              <a:rPr lang="en-GB" err="1"/>
              <a:t>felis</a:t>
            </a:r>
            <a:r>
              <a:rPr lang="en-GB"/>
              <a:t> dui, </a:t>
            </a:r>
            <a:r>
              <a:rPr lang="en-GB" err="1"/>
              <a:t>placerat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ante a, </a:t>
            </a:r>
            <a:r>
              <a:rPr lang="en-GB" err="1"/>
              <a:t>dignissim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Sed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Donec </a:t>
            </a:r>
            <a:r>
              <a:rPr lang="en-GB" err="1"/>
              <a:t>felis</a:t>
            </a:r>
            <a:r>
              <a:rPr lang="en-GB"/>
              <a:t> dui, </a:t>
            </a:r>
            <a:r>
              <a:rPr lang="en-GB" err="1"/>
              <a:t>placerat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ante a, </a:t>
            </a:r>
            <a:r>
              <a:rPr lang="en-GB" err="1"/>
              <a:t>dignissim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Sed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E7D4F2-6489-6FC0-7B97-89F162E5B203}"/>
              </a:ext>
            </a:extLst>
          </p:cNvPr>
          <p:cNvSpPr/>
          <p:nvPr userDrawn="1"/>
        </p:nvSpPr>
        <p:spPr>
          <a:xfrm>
            <a:off x="-1" y="6858001"/>
            <a:ext cx="15308631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3211DB-D224-DA77-33AE-B93B6331002B}"/>
              </a:ext>
            </a:extLst>
          </p:cNvPr>
          <p:cNvSpPr/>
          <p:nvPr userDrawn="1"/>
        </p:nvSpPr>
        <p:spPr>
          <a:xfrm>
            <a:off x="12191999" y="-1249489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526C57C-B591-47B0-8D9C-F90E144B17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97545286-2BA3-6BAA-1751-4C5C9BD4191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F0B270-4E01-8901-9BFD-0448B0055C7C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25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FB16D45-A025-AF45-4C75-58EE6B8C4FDC}"/>
              </a:ext>
            </a:extLst>
          </p:cNvPr>
          <p:cNvSpPr/>
          <p:nvPr userDrawn="1"/>
        </p:nvSpPr>
        <p:spPr>
          <a:xfrm rot="18900000">
            <a:off x="8572317" y="-11678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A86C75-20F8-74D3-C3CF-61505101692E}"/>
              </a:ext>
            </a:extLst>
          </p:cNvPr>
          <p:cNvSpPr/>
          <p:nvPr userDrawn="1"/>
        </p:nvSpPr>
        <p:spPr>
          <a:xfrm>
            <a:off x="12192000" y="0"/>
            <a:ext cx="167030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E7D486-B573-B922-4508-80DC7CDA0470}"/>
              </a:ext>
            </a:extLst>
          </p:cNvPr>
          <p:cNvSpPr/>
          <p:nvPr userDrawn="1"/>
        </p:nvSpPr>
        <p:spPr>
          <a:xfrm>
            <a:off x="-137160" y="-1507455"/>
            <a:ext cx="12893039" cy="150023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4E2C29-420B-3329-F2CD-3CEDA8E8F056}"/>
              </a:ext>
            </a:extLst>
          </p:cNvPr>
          <p:cNvSpPr/>
          <p:nvPr userDrawn="1"/>
        </p:nvSpPr>
        <p:spPr>
          <a:xfrm>
            <a:off x="24384" y="6865218"/>
            <a:ext cx="12893039" cy="150023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58323D-A05A-272B-D419-06BB6C51B9D1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FF53AC-3362-1BAC-F78D-345122767F4E}"/>
              </a:ext>
            </a:extLst>
          </p:cNvPr>
          <p:cNvSpPr/>
          <p:nvPr userDrawn="1"/>
        </p:nvSpPr>
        <p:spPr>
          <a:xfrm>
            <a:off x="1" y="-1260000"/>
            <a:ext cx="13975772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7C983E-1217-7A7E-E277-B41B3CD6200F}"/>
              </a:ext>
            </a:extLst>
          </p:cNvPr>
          <p:cNvSpPr/>
          <p:nvPr userDrawn="1"/>
        </p:nvSpPr>
        <p:spPr>
          <a:xfrm>
            <a:off x="12192000" y="13522"/>
            <a:ext cx="2105972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C7272E-0905-2AFC-E652-BBF693CF8469}"/>
              </a:ext>
            </a:extLst>
          </p:cNvPr>
          <p:cNvSpPr/>
          <p:nvPr userDrawn="1"/>
        </p:nvSpPr>
        <p:spPr>
          <a:xfrm>
            <a:off x="0" y="-8386062"/>
            <a:ext cx="17442070" cy="8375552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2CD8ED-6ECD-2484-1CED-47995D003757}"/>
              </a:ext>
            </a:extLst>
          </p:cNvPr>
          <p:cNvSpPr/>
          <p:nvPr userDrawn="1"/>
        </p:nvSpPr>
        <p:spPr>
          <a:xfrm>
            <a:off x="-6946217" y="-1249489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9">
            <a:extLst>
              <a:ext uri="{FF2B5EF4-FFF2-40B4-BE49-F238E27FC236}">
                <a16:creationId xmlns:a16="http://schemas.microsoft.com/office/drawing/2014/main" id="{4077BD7D-48B5-D6D2-EF1C-E12E1C8E39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67" y="1812446"/>
            <a:ext cx="6092723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300" b="1" spc="-150"/>
            </a:lvl1pPr>
          </a:lstStyle>
          <a:p>
            <a:pPr lvl="0"/>
            <a:r>
              <a:rPr lang="en-GB"/>
              <a:t>Black headings</a:t>
            </a:r>
            <a:endParaRPr lang="en-US"/>
          </a:p>
        </p:txBody>
      </p:sp>
      <p:sp>
        <p:nvSpPr>
          <p:cNvPr id="18" name="Text Placeholder 35">
            <a:extLst>
              <a:ext uri="{FF2B5EF4-FFF2-40B4-BE49-F238E27FC236}">
                <a16:creationId xmlns:a16="http://schemas.microsoft.com/office/drawing/2014/main" id="{A8ADCDD2-8D08-48FE-A680-467568FC4B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67" y="1417647"/>
            <a:ext cx="6092722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Text should be black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42AC8141-6EF4-8013-3AB3-CD42C2EAB3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3105150"/>
            <a:ext cx="6092825" cy="214968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Sed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Donec </a:t>
            </a:r>
            <a:r>
              <a:rPr lang="en-GB" err="1"/>
              <a:t>felis</a:t>
            </a:r>
            <a:r>
              <a:rPr lang="en-GB"/>
              <a:t> dui, </a:t>
            </a:r>
            <a:r>
              <a:rPr lang="en-GB" err="1"/>
              <a:t>placerat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ante a, </a:t>
            </a:r>
            <a:r>
              <a:rPr lang="en-GB" err="1"/>
              <a:t>dignissim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Sed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Donec </a:t>
            </a:r>
            <a:r>
              <a:rPr lang="en-GB" err="1"/>
              <a:t>felis</a:t>
            </a:r>
            <a:r>
              <a:rPr lang="en-GB"/>
              <a:t> dui, </a:t>
            </a:r>
            <a:r>
              <a:rPr lang="en-GB" err="1"/>
              <a:t>placerat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ante a, </a:t>
            </a:r>
            <a:r>
              <a:rPr lang="en-GB" err="1"/>
              <a:t>dignissim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Sed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8DF5B9-9179-585F-4AAF-ECA6944120E7}"/>
              </a:ext>
            </a:extLst>
          </p:cNvPr>
          <p:cNvSpPr/>
          <p:nvPr userDrawn="1"/>
        </p:nvSpPr>
        <p:spPr>
          <a:xfrm>
            <a:off x="-1" y="6858001"/>
            <a:ext cx="15308631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4DF1C08-8052-6FAC-5FE9-B4B624BC1CDC}"/>
              </a:ext>
            </a:extLst>
          </p:cNvPr>
          <p:cNvSpPr/>
          <p:nvPr userDrawn="1"/>
        </p:nvSpPr>
        <p:spPr>
          <a:xfrm>
            <a:off x="12191999" y="-1249489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2C68887-B7D9-986E-5DC6-20CB622B58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CEB23CC6-D4EC-C508-6DB5-2516C1213EC2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377DB2-8D4D-317F-F76A-E40921E6DDCA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265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75EB3E2-234B-9360-1492-51F4CE9DEA35}"/>
              </a:ext>
            </a:extLst>
          </p:cNvPr>
          <p:cNvSpPr/>
          <p:nvPr userDrawn="1"/>
        </p:nvSpPr>
        <p:spPr>
          <a:xfrm rot="18900000">
            <a:off x="8572317" y="-11678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A86C75-20F8-74D3-C3CF-61505101692E}"/>
              </a:ext>
            </a:extLst>
          </p:cNvPr>
          <p:cNvSpPr/>
          <p:nvPr userDrawn="1"/>
        </p:nvSpPr>
        <p:spPr>
          <a:xfrm>
            <a:off x="12192000" y="0"/>
            <a:ext cx="167030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E7D486-B573-B922-4508-80DC7CDA0470}"/>
              </a:ext>
            </a:extLst>
          </p:cNvPr>
          <p:cNvSpPr/>
          <p:nvPr userDrawn="1"/>
        </p:nvSpPr>
        <p:spPr>
          <a:xfrm>
            <a:off x="-137160" y="-1507455"/>
            <a:ext cx="12893039" cy="150023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4E2C29-420B-3329-F2CD-3CEDA8E8F056}"/>
              </a:ext>
            </a:extLst>
          </p:cNvPr>
          <p:cNvSpPr/>
          <p:nvPr userDrawn="1"/>
        </p:nvSpPr>
        <p:spPr>
          <a:xfrm>
            <a:off x="24384" y="6865218"/>
            <a:ext cx="12893039" cy="150023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58323D-A05A-272B-D419-06BB6C51B9D1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FF53AC-3362-1BAC-F78D-345122767F4E}"/>
              </a:ext>
            </a:extLst>
          </p:cNvPr>
          <p:cNvSpPr/>
          <p:nvPr userDrawn="1"/>
        </p:nvSpPr>
        <p:spPr>
          <a:xfrm>
            <a:off x="1" y="-1260000"/>
            <a:ext cx="13975772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7C983E-1217-7A7E-E277-B41B3CD6200F}"/>
              </a:ext>
            </a:extLst>
          </p:cNvPr>
          <p:cNvSpPr/>
          <p:nvPr userDrawn="1"/>
        </p:nvSpPr>
        <p:spPr>
          <a:xfrm>
            <a:off x="12192000" y="13522"/>
            <a:ext cx="2105972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C7272E-0905-2AFC-E652-BBF693CF8469}"/>
              </a:ext>
            </a:extLst>
          </p:cNvPr>
          <p:cNvSpPr/>
          <p:nvPr userDrawn="1"/>
        </p:nvSpPr>
        <p:spPr>
          <a:xfrm>
            <a:off x="0" y="-8386062"/>
            <a:ext cx="17442070" cy="8375552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2CD8ED-6ECD-2484-1CED-47995D003757}"/>
              </a:ext>
            </a:extLst>
          </p:cNvPr>
          <p:cNvSpPr/>
          <p:nvPr userDrawn="1"/>
        </p:nvSpPr>
        <p:spPr>
          <a:xfrm>
            <a:off x="-6946217" y="-1249489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9">
            <a:extLst>
              <a:ext uri="{FF2B5EF4-FFF2-40B4-BE49-F238E27FC236}">
                <a16:creationId xmlns:a16="http://schemas.microsoft.com/office/drawing/2014/main" id="{4077BD7D-48B5-D6D2-EF1C-E12E1C8E39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67" y="1812446"/>
            <a:ext cx="6092723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300" b="1" spc="-150"/>
            </a:lvl1pPr>
          </a:lstStyle>
          <a:p>
            <a:pPr lvl="0"/>
            <a:r>
              <a:rPr lang="en-GB"/>
              <a:t>Black headings</a:t>
            </a:r>
            <a:endParaRPr lang="en-US"/>
          </a:p>
        </p:txBody>
      </p:sp>
      <p:sp>
        <p:nvSpPr>
          <p:cNvPr id="18" name="Text Placeholder 35">
            <a:extLst>
              <a:ext uri="{FF2B5EF4-FFF2-40B4-BE49-F238E27FC236}">
                <a16:creationId xmlns:a16="http://schemas.microsoft.com/office/drawing/2014/main" id="{A8ADCDD2-8D08-48FE-A680-467568FC4B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67" y="1417647"/>
            <a:ext cx="6092722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Text should be black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42AC8141-6EF4-8013-3AB3-CD42C2EAB3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3105150"/>
            <a:ext cx="6092825" cy="214968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Sed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Donec </a:t>
            </a:r>
            <a:r>
              <a:rPr lang="en-GB" err="1"/>
              <a:t>felis</a:t>
            </a:r>
            <a:r>
              <a:rPr lang="en-GB"/>
              <a:t> dui, </a:t>
            </a:r>
            <a:r>
              <a:rPr lang="en-GB" err="1"/>
              <a:t>placerat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ante a, </a:t>
            </a:r>
            <a:r>
              <a:rPr lang="en-GB" err="1"/>
              <a:t>dignissim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Sed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Donec </a:t>
            </a:r>
            <a:r>
              <a:rPr lang="en-GB" err="1"/>
              <a:t>felis</a:t>
            </a:r>
            <a:r>
              <a:rPr lang="en-GB"/>
              <a:t> dui, </a:t>
            </a:r>
            <a:r>
              <a:rPr lang="en-GB" err="1"/>
              <a:t>placerat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ante a, </a:t>
            </a:r>
            <a:r>
              <a:rPr lang="en-GB" err="1"/>
              <a:t>dignissim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Sed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8E362A-727F-40E4-CC03-60B02049AA50}"/>
              </a:ext>
            </a:extLst>
          </p:cNvPr>
          <p:cNvSpPr/>
          <p:nvPr userDrawn="1"/>
        </p:nvSpPr>
        <p:spPr>
          <a:xfrm>
            <a:off x="-1" y="6858001"/>
            <a:ext cx="15308631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208C4F-B4EF-2CDF-A5E6-32C282FBB4B4}"/>
              </a:ext>
            </a:extLst>
          </p:cNvPr>
          <p:cNvSpPr/>
          <p:nvPr userDrawn="1"/>
        </p:nvSpPr>
        <p:spPr>
          <a:xfrm>
            <a:off x="12191999" y="-1249489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5B6E853-2FAE-5893-36AA-C9E7F40D2A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68B4C2F8-3C22-6946-E0A0-812D57CA6AE2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EFCF16-7989-F270-F8D0-0857EDFB09B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645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ection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F24769B-A28C-744C-0CC6-5C802AFD2C39}"/>
              </a:ext>
            </a:extLst>
          </p:cNvPr>
          <p:cNvSpPr/>
          <p:nvPr userDrawn="1"/>
        </p:nvSpPr>
        <p:spPr>
          <a:xfrm>
            <a:off x="12202437" y="-1"/>
            <a:ext cx="3708788" cy="980342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514B01-C353-B0AE-65EA-09A1C44AD7B3}"/>
              </a:ext>
            </a:extLst>
          </p:cNvPr>
          <p:cNvSpPr/>
          <p:nvPr userDrawn="1"/>
        </p:nvSpPr>
        <p:spPr>
          <a:xfrm>
            <a:off x="-73821" y="6858000"/>
            <a:ext cx="14484088" cy="298758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01CB988-8B62-B192-8FFA-AEE7DC81F2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99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7D96430-DF72-137F-B81C-B23F699F8240}"/>
              </a:ext>
            </a:extLst>
          </p:cNvPr>
          <p:cNvSpPr/>
          <p:nvPr userDrawn="1"/>
        </p:nvSpPr>
        <p:spPr>
          <a:xfrm rot="18900000">
            <a:off x="2491941" y="5876951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FFD3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A8C692B-9C87-7757-4422-E4483DA0DFBD}"/>
              </a:ext>
            </a:extLst>
          </p:cNvPr>
          <p:cNvSpPr/>
          <p:nvPr userDrawn="1"/>
        </p:nvSpPr>
        <p:spPr>
          <a:xfrm rot="18900000">
            <a:off x="3218489" y="-6646035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F1D82CA-64AE-1E30-3468-27623A7ABD3A}"/>
              </a:ext>
            </a:extLst>
          </p:cNvPr>
          <p:cNvSpPr/>
          <p:nvPr userDrawn="1"/>
        </p:nvSpPr>
        <p:spPr>
          <a:xfrm rot="18900000">
            <a:off x="7116971" y="-116789"/>
            <a:ext cx="7208117" cy="7097562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0"/>
            <a:ext cx="449754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white computer with a blank screen&#10;&#10;Description automatically generated">
            <a:extLst>
              <a:ext uri="{FF2B5EF4-FFF2-40B4-BE49-F238E27FC236}">
                <a16:creationId xmlns:a16="http://schemas.microsoft.com/office/drawing/2014/main" id="{F59A45F1-7357-0BFC-655B-C82D39B92C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44" t="14717" r="41215" b="16290"/>
          <a:stretch/>
        </p:blipFill>
        <p:spPr>
          <a:xfrm>
            <a:off x="4040156" y="-716"/>
            <a:ext cx="8490015" cy="6858000"/>
          </a:xfrm>
          <a:prstGeom prst="rect">
            <a:avLst/>
          </a:prstGeom>
        </p:spPr>
      </p:pic>
      <p:pic>
        <p:nvPicPr>
          <p:cNvPr id="32" name="Picture 31" descr="A screenshot of a computer&#10;&#10;Description automatically generated">
            <a:extLst>
              <a:ext uri="{FF2B5EF4-FFF2-40B4-BE49-F238E27FC236}">
                <a16:creationId xmlns:a16="http://schemas.microsoft.com/office/drawing/2014/main" id="{0B1A5E32-A167-DF43-48F5-470A79F665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33550"/>
          <a:stretch/>
        </p:blipFill>
        <p:spPr>
          <a:xfrm>
            <a:off x="6814737" y="945580"/>
            <a:ext cx="5377263" cy="550103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514554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262108"/>
            <a:ext cx="5145541" cy="24383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0" y="-7990114"/>
            <a:ext cx="15125990" cy="799977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1" y="6858001"/>
            <a:ext cx="15502919" cy="741317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2000" y="0"/>
            <a:ext cx="3310918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301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Section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1BEDF1D-B418-4C72-95B4-A4C3F6BE17FD}"/>
              </a:ext>
            </a:extLst>
          </p:cNvPr>
          <p:cNvSpPr/>
          <p:nvPr userDrawn="1"/>
        </p:nvSpPr>
        <p:spPr>
          <a:xfrm>
            <a:off x="10437" y="6858001"/>
            <a:ext cx="14902962" cy="704583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4BF041F-60D5-0381-2F73-A4C69C51FBD5}"/>
              </a:ext>
            </a:extLst>
          </p:cNvPr>
          <p:cNvSpPr/>
          <p:nvPr userDrawn="1"/>
        </p:nvSpPr>
        <p:spPr>
          <a:xfrm>
            <a:off x="12202436" y="193949"/>
            <a:ext cx="3708788" cy="980342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911A9AA-01B0-B21A-A339-9B9E4B4169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5641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Section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0A2A470-BC03-6430-D46F-1E31AC8AB1C5}"/>
              </a:ext>
            </a:extLst>
          </p:cNvPr>
          <p:cNvSpPr/>
          <p:nvPr userDrawn="1"/>
        </p:nvSpPr>
        <p:spPr>
          <a:xfrm>
            <a:off x="-2450686" y="-3168262"/>
            <a:ext cx="18227123" cy="316826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0A17CA-F941-19E4-F6E7-81E47008F8CA}"/>
              </a:ext>
            </a:extLst>
          </p:cNvPr>
          <p:cNvSpPr/>
          <p:nvPr userDrawn="1"/>
        </p:nvSpPr>
        <p:spPr>
          <a:xfrm>
            <a:off x="-7627479" y="-3463192"/>
            <a:ext cx="7637916" cy="131366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9E3C32-2167-8975-85A9-D7C7EC7CC885}"/>
              </a:ext>
            </a:extLst>
          </p:cNvPr>
          <p:cNvSpPr/>
          <p:nvPr userDrawn="1"/>
        </p:nvSpPr>
        <p:spPr>
          <a:xfrm>
            <a:off x="10437" y="6858001"/>
            <a:ext cx="14902962" cy="704583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CACB0F-2DC9-87CE-B3CD-5466080BCDBD}"/>
              </a:ext>
            </a:extLst>
          </p:cNvPr>
          <p:cNvSpPr/>
          <p:nvPr userDrawn="1"/>
        </p:nvSpPr>
        <p:spPr>
          <a:xfrm>
            <a:off x="12202437" y="-3322869"/>
            <a:ext cx="7637916" cy="131366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1187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furni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2B77E4-F715-D4B8-97C4-E399A4A7CA8C}"/>
              </a:ext>
            </a:extLst>
          </p:cNvPr>
          <p:cNvSpPr/>
          <p:nvPr userDrawn="1"/>
        </p:nvSpPr>
        <p:spPr>
          <a:xfrm>
            <a:off x="-335145" y="-2657969"/>
            <a:ext cx="16110289" cy="265796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EA0F113-BA33-54C1-B685-013424656C6E}"/>
              </a:ext>
            </a:extLst>
          </p:cNvPr>
          <p:cNvSpPr/>
          <p:nvPr userDrawn="1"/>
        </p:nvSpPr>
        <p:spPr>
          <a:xfrm>
            <a:off x="12192000" y="0"/>
            <a:ext cx="3708788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E704488-0705-3635-C6F9-B4F017913757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A3B4DC9-7682-D6A9-E926-27B716A332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2A5CDD67-9805-5E7D-752E-234E8B284693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2EA848-CA69-A561-2D93-36958D94995C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086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57">
          <p15:clr>
            <a:srgbClr val="FBAE40"/>
          </p15:clr>
        </p15:guide>
        <p15:guide id="3" orient="horz" pos="1275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pos="393">
          <p15:clr>
            <a:srgbClr val="FBAE40"/>
          </p15:clr>
        </p15:guide>
        <p15:guide id="6" orient="horz" pos="1616">
          <p15:clr>
            <a:srgbClr val="FBAE40"/>
          </p15:clr>
        </p15:guide>
        <p15:guide id="7" orient="horz" pos="3793">
          <p15:clr>
            <a:srgbClr val="FBAE40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768E9DF-3CFC-E392-2A05-17ECB4D001EC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D0F7C04-F524-E9FB-D609-43D80AA332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555" y="444629"/>
            <a:ext cx="1181133" cy="36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95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D0F7C04-F524-E9FB-D609-43D80AA332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555" y="444629"/>
            <a:ext cx="1181133" cy="36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53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7343630-9EBB-3107-4AC0-5B7A1D9C0586}"/>
              </a:ext>
            </a:extLst>
          </p:cNvPr>
          <p:cNvSpPr/>
          <p:nvPr userDrawn="1"/>
        </p:nvSpPr>
        <p:spPr>
          <a:xfrm>
            <a:off x="-1" y="6858001"/>
            <a:ext cx="15502919" cy="375183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0A0AEB-0026-DDA7-188C-24B48B527BB9}"/>
              </a:ext>
            </a:extLst>
          </p:cNvPr>
          <p:cNvSpPr/>
          <p:nvPr userDrawn="1"/>
        </p:nvSpPr>
        <p:spPr>
          <a:xfrm>
            <a:off x="12191999" y="0"/>
            <a:ext cx="449754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472A97-EAF7-76F0-3281-9B7A9547BCC9}"/>
              </a:ext>
            </a:extLst>
          </p:cNvPr>
          <p:cNvSpPr/>
          <p:nvPr userDrawn="1"/>
        </p:nvSpPr>
        <p:spPr>
          <a:xfrm>
            <a:off x="1" y="-1260000"/>
            <a:ext cx="1512599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27001E-3256-A8CF-C4AA-C96D9272554F}"/>
              </a:ext>
            </a:extLst>
          </p:cNvPr>
          <p:cNvSpPr/>
          <p:nvPr userDrawn="1"/>
        </p:nvSpPr>
        <p:spPr>
          <a:xfrm>
            <a:off x="12192000" y="0"/>
            <a:ext cx="1043637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4007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DE704488-0705-3635-C6F9-B4F017913757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EA0F113-BA33-54C1-B685-013424656C6E}"/>
              </a:ext>
            </a:extLst>
          </p:cNvPr>
          <p:cNvSpPr/>
          <p:nvPr userDrawn="1"/>
        </p:nvSpPr>
        <p:spPr>
          <a:xfrm>
            <a:off x="12192000" y="0"/>
            <a:ext cx="3708788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2B77E4-F715-D4B8-97C4-E399A4A7CA8C}"/>
              </a:ext>
            </a:extLst>
          </p:cNvPr>
          <p:cNvSpPr/>
          <p:nvPr userDrawn="1"/>
        </p:nvSpPr>
        <p:spPr>
          <a:xfrm>
            <a:off x="-335145" y="-2657969"/>
            <a:ext cx="16110289" cy="265796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610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57">
          <p15:clr>
            <a:srgbClr val="FBAE40"/>
          </p15:clr>
        </p15:guide>
        <p15:guide id="3" orient="horz" pos="1275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pos="393">
          <p15:clr>
            <a:srgbClr val="FBAE40"/>
          </p15:clr>
        </p15:guide>
        <p15:guide id="6" orient="horz" pos="1616">
          <p15:clr>
            <a:srgbClr val="FBAE40"/>
          </p15:clr>
        </p15:guide>
        <p15:guide id="7" orient="horz" pos="3793">
          <p15:clr>
            <a:srgbClr val="FBAE40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1" y="6858001"/>
            <a:ext cx="15502919" cy="375183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0"/>
            <a:ext cx="449754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1" y="-1260000"/>
            <a:ext cx="1512599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2000" y="0"/>
            <a:ext cx="1043637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4528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1" y="6858001"/>
            <a:ext cx="15502919" cy="375183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2000" y="9499"/>
            <a:ext cx="631885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0" y="-3652134"/>
            <a:ext cx="17458659" cy="36568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2000" y="0"/>
            <a:ext cx="1043637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89539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0BD616C-14F3-3046-DCC9-31F1B2B95A23}"/>
              </a:ext>
            </a:extLst>
          </p:cNvPr>
          <p:cNvSpPr/>
          <p:nvPr userDrawn="1"/>
        </p:nvSpPr>
        <p:spPr>
          <a:xfrm>
            <a:off x="-1" y="6858001"/>
            <a:ext cx="14763023" cy="366806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F24190-6CA4-B55A-FE40-81604154F3E1}"/>
              </a:ext>
            </a:extLst>
          </p:cNvPr>
          <p:cNvSpPr/>
          <p:nvPr userDrawn="1"/>
        </p:nvSpPr>
        <p:spPr>
          <a:xfrm>
            <a:off x="0" y="-1259284"/>
            <a:ext cx="1324135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310FF8-9295-9457-AF45-9FF35EACEDC5}"/>
              </a:ext>
            </a:extLst>
          </p:cNvPr>
          <p:cNvSpPr/>
          <p:nvPr userDrawn="1"/>
        </p:nvSpPr>
        <p:spPr>
          <a:xfrm>
            <a:off x="12192000" y="-1"/>
            <a:ext cx="4525466" cy="716163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328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id="{C55408D8-8F91-A23C-8780-6E5417D07C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1685" r="76" b="12231"/>
          <a:stretch/>
        </p:blipFill>
        <p:spPr>
          <a:xfrm>
            <a:off x="6385811" y="-490876"/>
            <a:ext cx="8740179" cy="88586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0"/>
            <a:ext cx="449754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6" y="1763591"/>
            <a:ext cx="6485125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262108"/>
            <a:ext cx="6485125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</a:t>
            </a:r>
            <a:br>
              <a:rPr lang="en-US"/>
            </a:br>
            <a:r>
              <a:rPr lang="en-US"/>
              <a:t>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0" y="-2092194"/>
            <a:ext cx="15125990" cy="210185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1" y="6858001"/>
            <a:ext cx="15502919" cy="375183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ack rectangular object with a white screen&#10;&#10;Description automatically generated">
            <a:extLst>
              <a:ext uri="{FF2B5EF4-FFF2-40B4-BE49-F238E27FC236}">
                <a16:creationId xmlns:a16="http://schemas.microsoft.com/office/drawing/2014/main" id="{DC9136C2-7ACF-C23B-C778-B8907483AB9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57070" y="359569"/>
            <a:ext cx="7772400" cy="596531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262125" y="9661"/>
            <a:ext cx="3310918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300D1B-4458-0946-6025-B8DD14031F3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l="750" t="-2770" r="25348" b="4260"/>
          <a:stretch/>
        </p:blipFill>
        <p:spPr>
          <a:xfrm>
            <a:off x="7980272" y="987552"/>
            <a:ext cx="4211726" cy="502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43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657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5995570-D730-02A5-1118-9B089D3DB616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FC0026-B88C-3DAD-8740-72A9C7E3A37A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42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768E9DF-3CFC-E392-2A05-17ECB4D001EC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90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4073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ection_Divider_Plai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10245" y="-1259284"/>
            <a:ext cx="1327625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D7B73F-4362-CCBB-29E0-0CDB29AC4535}"/>
              </a:ext>
            </a:extLst>
          </p:cNvPr>
          <p:cNvSpPr/>
          <p:nvPr userDrawn="1"/>
        </p:nvSpPr>
        <p:spPr>
          <a:xfrm>
            <a:off x="12173949" y="-1249489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0" y="6858000"/>
            <a:ext cx="15308631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4206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Section_Divider_Plai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1" y="6858001"/>
            <a:ext cx="15308631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10245" y="-1259284"/>
            <a:ext cx="1327625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42704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Section_Divider_Plai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A215E8-CE6C-14C0-BDEA-2B402292BA11}"/>
              </a:ext>
            </a:extLst>
          </p:cNvPr>
          <p:cNvSpPr/>
          <p:nvPr userDrawn="1"/>
        </p:nvSpPr>
        <p:spPr>
          <a:xfrm>
            <a:off x="-5422605" y="6868511"/>
            <a:ext cx="20731237" cy="10164726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63BD46-413E-DCBB-43D9-C2A0968B624D}"/>
              </a:ext>
            </a:extLst>
          </p:cNvPr>
          <p:cNvSpPr/>
          <p:nvPr userDrawn="1"/>
        </p:nvSpPr>
        <p:spPr>
          <a:xfrm>
            <a:off x="0" y="-7825563"/>
            <a:ext cx="16628933" cy="782556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EBACB0-1A7A-2A63-0505-3E53030B3D3A}"/>
              </a:ext>
            </a:extLst>
          </p:cNvPr>
          <p:cNvSpPr/>
          <p:nvPr userDrawn="1"/>
        </p:nvSpPr>
        <p:spPr>
          <a:xfrm>
            <a:off x="12181755" y="-1238978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95488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118AF3A-AA96-AD9C-840F-EFC4DED2FFE5}"/>
              </a:ext>
            </a:extLst>
          </p:cNvPr>
          <p:cNvSpPr/>
          <p:nvPr userDrawn="1"/>
        </p:nvSpPr>
        <p:spPr>
          <a:xfrm>
            <a:off x="1" y="-4097867"/>
            <a:ext cx="7332133" cy="40978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DABA7D-68EF-90A8-2705-BEE58D9078C8}"/>
              </a:ext>
            </a:extLst>
          </p:cNvPr>
          <p:cNvSpPr/>
          <p:nvPr userDrawn="1"/>
        </p:nvSpPr>
        <p:spPr>
          <a:xfrm>
            <a:off x="-1892621" y="-1346471"/>
            <a:ext cx="1888067" cy="525767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46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3">
          <p15:clr>
            <a:srgbClr val="FBAE40"/>
          </p15:clr>
        </p15:guide>
      </p15:sldGuideLst>
    </p:ext>
  </p:extLs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118AF3A-AA96-AD9C-840F-EFC4DED2FFE5}"/>
              </a:ext>
            </a:extLst>
          </p:cNvPr>
          <p:cNvSpPr/>
          <p:nvPr userDrawn="1"/>
        </p:nvSpPr>
        <p:spPr>
          <a:xfrm>
            <a:off x="1" y="-4097867"/>
            <a:ext cx="7332133" cy="40978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00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3">
          <p15:clr>
            <a:srgbClr val="FBAE40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6E844ED-5923-2E16-DB2D-446482718085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645ECA-903F-7D95-B071-DC023FB332E6}"/>
              </a:ext>
            </a:extLst>
          </p:cNvPr>
          <p:cNvSpPr/>
          <p:nvPr userDrawn="1"/>
        </p:nvSpPr>
        <p:spPr>
          <a:xfrm>
            <a:off x="12191999" y="-1220421"/>
            <a:ext cx="4256568" cy="737818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CA0BE9-AC60-2AE8-B7FD-A7C7ABF3DB0D}"/>
              </a:ext>
            </a:extLst>
          </p:cNvPr>
          <p:cNvSpPr/>
          <p:nvPr userDrawn="1"/>
        </p:nvSpPr>
        <p:spPr>
          <a:xfrm>
            <a:off x="0" y="-2276325"/>
            <a:ext cx="15195791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170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5347482-FF74-5A8F-FC85-E48E9E80254C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1" y="6858001"/>
            <a:ext cx="15308631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10245" y="-8325853"/>
            <a:ext cx="13276250" cy="832585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4932947"/>
            <a:ext cx="13493634" cy="180473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F6291F2-2B21-9917-58B6-D858E431EC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74881EBB-FA06-51DD-0E15-E1BCDA3F1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1696" y="2092103"/>
            <a:ext cx="5803937" cy="4978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6" name="Text Placeholder 39">
            <a:extLst>
              <a:ext uri="{FF2B5EF4-FFF2-40B4-BE49-F238E27FC236}">
                <a16:creationId xmlns:a16="http://schemas.microsoft.com/office/drawing/2014/main" id="{60F60504-F570-ACAA-A05E-055DB24369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9" y="2590620"/>
            <a:ext cx="5811745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5500" b="1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To use when title slide has no image</a:t>
            </a:r>
            <a:endParaRPr lang="en-US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3410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087148E-E0F5-15FD-7182-757F3D4596D2}"/>
              </a:ext>
            </a:extLst>
          </p:cNvPr>
          <p:cNvSpPr/>
          <p:nvPr userDrawn="1"/>
        </p:nvSpPr>
        <p:spPr>
          <a:xfrm rot="18900000">
            <a:off x="3725978" y="-6402038"/>
            <a:ext cx="72503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FFD3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73BC5BC-D9CD-FAEC-E5A0-B8743E10422D}"/>
              </a:ext>
            </a:extLst>
          </p:cNvPr>
          <p:cNvSpPr/>
          <p:nvPr userDrawn="1"/>
        </p:nvSpPr>
        <p:spPr>
          <a:xfrm rot="18900000">
            <a:off x="7940726" y="-116789"/>
            <a:ext cx="7208117" cy="7097562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22282C0-68DD-83AD-9631-95E4498A8287}"/>
              </a:ext>
            </a:extLst>
          </p:cNvPr>
          <p:cNvSpPr/>
          <p:nvPr userDrawn="1"/>
        </p:nvSpPr>
        <p:spPr>
          <a:xfrm rot="18900000">
            <a:off x="2593705" y="5199728"/>
            <a:ext cx="72503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-1625830"/>
            <a:ext cx="4362735" cy="848383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6" y="1763591"/>
            <a:ext cx="5173997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9" y="2262108"/>
            <a:ext cx="5181804" cy="22382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0" y="-6764914"/>
            <a:ext cx="15125990" cy="6774576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1" y="6858001"/>
            <a:ext cx="18874855" cy="8396728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ack rectangular object with a white screen&#10;&#10;Description automatically generated">
            <a:extLst>
              <a:ext uri="{FF2B5EF4-FFF2-40B4-BE49-F238E27FC236}">
                <a16:creationId xmlns:a16="http://schemas.microsoft.com/office/drawing/2014/main" id="{DC9136C2-7ACF-C23B-C778-B8907483AB9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57070" y="359569"/>
            <a:ext cx="7772400" cy="596531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2000" y="0"/>
            <a:ext cx="3310918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84FEDA2-6A0E-5546-9661-480ACDAA82D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750" t="-2770" r="25348" b="4260"/>
          <a:stretch/>
        </p:blipFill>
        <p:spPr>
          <a:xfrm>
            <a:off x="7980272" y="987552"/>
            <a:ext cx="4211726" cy="502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08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6E844ED-5923-2E16-DB2D-446482718085}"/>
              </a:ext>
            </a:extLst>
          </p:cNvPr>
          <p:cNvSpPr/>
          <p:nvPr userDrawn="1"/>
        </p:nvSpPr>
        <p:spPr>
          <a:xfrm>
            <a:off x="0" y="6858001"/>
            <a:ext cx="16769166" cy="2774196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645ECA-903F-7D95-B071-DC023FB332E6}"/>
              </a:ext>
            </a:extLst>
          </p:cNvPr>
          <p:cNvSpPr/>
          <p:nvPr userDrawn="1"/>
        </p:nvSpPr>
        <p:spPr>
          <a:xfrm>
            <a:off x="12191998" y="-1220422"/>
            <a:ext cx="5023441" cy="950426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CA0BE9-AC60-2AE8-B7FD-A7C7ABF3DB0D}"/>
              </a:ext>
            </a:extLst>
          </p:cNvPr>
          <p:cNvSpPr/>
          <p:nvPr userDrawn="1"/>
        </p:nvSpPr>
        <p:spPr>
          <a:xfrm>
            <a:off x="0" y="-2275609"/>
            <a:ext cx="15195791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8493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-1" y="6858001"/>
            <a:ext cx="14581539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-1" y="-1078662"/>
            <a:ext cx="1327625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81755" y="0"/>
            <a:ext cx="4504525" cy="809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2389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Pa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9057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570">
          <p15:clr>
            <a:srgbClr val="FBAE40"/>
          </p15:clr>
        </p15:guide>
      </p15:sldGuideLst>
    </p:ext>
  </p:extLs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01AEF60F-6061-134D-1271-F053FBB57C84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F5CADA-CBD3-1FF8-C906-A4BA5B121EFD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039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1570">
          <p15:clr>
            <a:srgbClr val="FBAE40"/>
          </p15:clr>
        </p15:guide>
        <p15:guide id="5" orient="horz" pos="890">
          <p15:clr>
            <a:srgbClr val="FBAE40"/>
          </p15:clr>
        </p15:guide>
        <p15:guide id="6" orient="horz" pos="1207">
          <p15:clr>
            <a:srgbClr val="FBAE40"/>
          </p15:clr>
        </p15:guide>
        <p15:guide id="7" orient="horz" pos="1956">
          <p15:clr>
            <a:srgbClr val="FBAE40"/>
          </p15:clr>
        </p15:guide>
      </p15:sldGuideLst>
    </p:ext>
  </p:extLs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E7D486-B573-B922-4508-80DC7CDA0470}"/>
              </a:ext>
            </a:extLst>
          </p:cNvPr>
          <p:cNvSpPr/>
          <p:nvPr userDrawn="1"/>
        </p:nvSpPr>
        <p:spPr>
          <a:xfrm>
            <a:off x="-137160" y="-1507455"/>
            <a:ext cx="12893039" cy="150023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4E2C29-420B-3329-F2CD-3CEDA8E8F056}"/>
              </a:ext>
            </a:extLst>
          </p:cNvPr>
          <p:cNvSpPr/>
          <p:nvPr userDrawn="1"/>
        </p:nvSpPr>
        <p:spPr>
          <a:xfrm>
            <a:off x="24384" y="6865218"/>
            <a:ext cx="12893039" cy="150023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58323D-A05A-272B-D419-06BB6C51B9D1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FF53AC-3362-1BAC-F78D-345122767F4E}"/>
              </a:ext>
            </a:extLst>
          </p:cNvPr>
          <p:cNvSpPr/>
          <p:nvPr userDrawn="1"/>
        </p:nvSpPr>
        <p:spPr>
          <a:xfrm>
            <a:off x="1" y="-1260000"/>
            <a:ext cx="13975772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97615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_Divider_Plai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1" y="6858001"/>
            <a:ext cx="15308631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10245" y="-1259284"/>
            <a:ext cx="1327625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6317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Section_Divider_Plai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A215E8-CE6C-14C0-BDEA-2B402292BA11}"/>
              </a:ext>
            </a:extLst>
          </p:cNvPr>
          <p:cNvSpPr/>
          <p:nvPr userDrawn="1"/>
        </p:nvSpPr>
        <p:spPr>
          <a:xfrm>
            <a:off x="-5422605" y="6868511"/>
            <a:ext cx="20731237" cy="10164726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63BD46-413E-DCBB-43D9-C2A0968B624D}"/>
              </a:ext>
            </a:extLst>
          </p:cNvPr>
          <p:cNvSpPr/>
          <p:nvPr userDrawn="1"/>
        </p:nvSpPr>
        <p:spPr>
          <a:xfrm>
            <a:off x="0" y="-7825563"/>
            <a:ext cx="16628933" cy="782556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EBACB0-1A7A-2A63-0505-3E53030B3D3A}"/>
              </a:ext>
            </a:extLst>
          </p:cNvPr>
          <p:cNvSpPr/>
          <p:nvPr userDrawn="1"/>
        </p:nvSpPr>
        <p:spPr>
          <a:xfrm>
            <a:off x="12181755" y="-1238978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65709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0C7074-E77B-BF35-1268-58E79794AA34}"/>
              </a:ext>
            </a:extLst>
          </p:cNvPr>
          <p:cNvSpPr/>
          <p:nvPr userDrawn="1"/>
        </p:nvSpPr>
        <p:spPr>
          <a:xfrm>
            <a:off x="1" y="-4097867"/>
            <a:ext cx="7332133" cy="40978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63C771-0CAE-A22C-E0C2-745FD93A43E9}"/>
              </a:ext>
            </a:extLst>
          </p:cNvPr>
          <p:cNvSpPr/>
          <p:nvPr userDrawn="1"/>
        </p:nvSpPr>
        <p:spPr>
          <a:xfrm>
            <a:off x="-1888067" y="-1352115"/>
            <a:ext cx="1888067" cy="525767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692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3">
          <p15:clr>
            <a:srgbClr val="FBAE40"/>
          </p15:clr>
        </p15:guide>
      </p15:sldGuideLst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118AF3A-AA96-AD9C-840F-EFC4DED2FFE5}"/>
              </a:ext>
            </a:extLst>
          </p:cNvPr>
          <p:cNvSpPr/>
          <p:nvPr userDrawn="1"/>
        </p:nvSpPr>
        <p:spPr>
          <a:xfrm>
            <a:off x="1" y="-4097867"/>
            <a:ext cx="7332133" cy="40978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DABA7D-68EF-90A8-2705-BEE58D9078C8}"/>
              </a:ext>
            </a:extLst>
          </p:cNvPr>
          <p:cNvSpPr/>
          <p:nvPr userDrawn="1"/>
        </p:nvSpPr>
        <p:spPr>
          <a:xfrm>
            <a:off x="-1888067" y="-1340827"/>
            <a:ext cx="1888067" cy="525767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96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3">
          <p15:clr>
            <a:srgbClr val="FBAE40"/>
          </p15:clr>
        </p15:guide>
      </p15:sldGuideLst>
    </p:ext>
  </p:extLs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6E844ED-5923-2E16-DB2D-446482718085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645ECA-903F-7D95-B071-DC023FB332E6}"/>
              </a:ext>
            </a:extLst>
          </p:cNvPr>
          <p:cNvSpPr/>
          <p:nvPr userDrawn="1"/>
        </p:nvSpPr>
        <p:spPr>
          <a:xfrm>
            <a:off x="12191999" y="-1220421"/>
            <a:ext cx="4256568" cy="737818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CA0BE9-AC60-2AE8-B7FD-A7C7ABF3DB0D}"/>
              </a:ext>
            </a:extLst>
          </p:cNvPr>
          <p:cNvSpPr/>
          <p:nvPr userDrawn="1"/>
        </p:nvSpPr>
        <p:spPr>
          <a:xfrm>
            <a:off x="0" y="-2276325"/>
            <a:ext cx="15195791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248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0"/>
            <a:ext cx="449754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6" y="1763591"/>
            <a:ext cx="5472113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9" y="2262108"/>
            <a:ext cx="5472112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D3A8C7F-3997-139D-6C0C-14CE02292E90}"/>
              </a:ext>
            </a:extLst>
          </p:cNvPr>
          <p:cNvGrpSpPr/>
          <p:nvPr userDrawn="1"/>
        </p:nvGrpSpPr>
        <p:grpSpPr>
          <a:xfrm>
            <a:off x="7234605" y="-1248596"/>
            <a:ext cx="7640726" cy="9092789"/>
            <a:chOff x="8235074" y="-392929"/>
            <a:chExt cx="6640257" cy="790219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7E250A8-D90A-A719-301E-36207AD1C09A}"/>
                </a:ext>
              </a:extLst>
            </p:cNvPr>
            <p:cNvSpPr/>
            <p:nvPr userDrawn="1"/>
          </p:nvSpPr>
          <p:spPr>
            <a:xfrm rot="18900000">
              <a:off x="8235074" y="2022335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FFD3C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C80F6248-7DFA-DDC9-FE46-D8CBD39F2B81}"/>
                </a:ext>
              </a:extLst>
            </p:cNvPr>
            <p:cNvSpPr/>
            <p:nvPr userDrawn="1"/>
          </p:nvSpPr>
          <p:spPr>
            <a:xfrm rot="18900000">
              <a:off x="10643556" y="-392929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ABECDDAC-AB0C-BFD4-21B8-10153A3BC7CF}"/>
                </a:ext>
              </a:extLst>
            </p:cNvPr>
            <p:cNvSpPr/>
            <p:nvPr userDrawn="1"/>
          </p:nvSpPr>
          <p:spPr>
            <a:xfrm rot="18900000">
              <a:off x="9024057" y="4574565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A18C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C694F52B-8B92-3FCD-214C-7464CA0DF1B4}"/>
                </a:ext>
              </a:extLst>
            </p:cNvPr>
            <p:cNvSpPr/>
            <p:nvPr userDrawn="1"/>
          </p:nvSpPr>
          <p:spPr>
            <a:xfrm rot="18900000">
              <a:off x="11432539" y="2159297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A5E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A4658A81-5966-8017-186D-C2ABA57BD04F}"/>
                </a:ext>
              </a:extLst>
            </p:cNvPr>
            <p:cNvSpPr/>
            <p:nvPr userDrawn="1"/>
          </p:nvSpPr>
          <p:spPr>
            <a:xfrm rot="18900000">
              <a:off x="11631736" y="5319458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FEE7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0" y="-2092194"/>
            <a:ext cx="15125990" cy="210185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2000" y="0"/>
            <a:ext cx="3310918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erson holding a phone&#10;&#10;Description automatically generated">
            <a:extLst>
              <a:ext uri="{FF2B5EF4-FFF2-40B4-BE49-F238E27FC236}">
                <a16:creationId xmlns:a16="http://schemas.microsoft.com/office/drawing/2014/main" id="{7C9BE893-0DEE-1B21-2ECC-87E7061AB5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80691" y="281095"/>
            <a:ext cx="4687421" cy="668358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E3DE731-8EAB-9D71-43C3-8BCC1485E4EB}"/>
              </a:ext>
            </a:extLst>
          </p:cNvPr>
          <p:cNvGrpSpPr/>
          <p:nvPr userDrawn="1"/>
        </p:nvGrpSpPr>
        <p:grpSpPr>
          <a:xfrm>
            <a:off x="5949257" y="4464761"/>
            <a:ext cx="1619715" cy="1768969"/>
            <a:chOff x="5949257" y="4464761"/>
            <a:chExt cx="1619715" cy="1768969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03FEEF1B-7217-EB7C-299C-E2625175543E}"/>
                </a:ext>
              </a:extLst>
            </p:cNvPr>
            <p:cNvSpPr/>
            <p:nvPr userDrawn="1"/>
          </p:nvSpPr>
          <p:spPr>
            <a:xfrm>
              <a:off x="5949257" y="4464761"/>
              <a:ext cx="1619715" cy="1639115"/>
            </a:xfrm>
            <a:prstGeom prst="roundRect">
              <a:avLst>
                <a:gd name="adj" fmla="val 10298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  <a:effectLst>
              <a:outerShdw blurRad="392851" dist="273592" dir="9471603" sx="110000" sy="110000" algn="tl" rotWithShape="0">
                <a:schemeClr val="tx1">
                  <a:alpha val="8978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21E5AD2A-0250-A825-B77F-7D9481A5AE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75667" y="4464763"/>
              <a:ext cx="1302603" cy="1768967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1" y="6858001"/>
            <a:ext cx="15502919" cy="375183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713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1" y="6858001"/>
            <a:ext cx="15502919" cy="375183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2000" y="9499"/>
            <a:ext cx="631885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0" y="-3661633"/>
            <a:ext cx="17458659" cy="36568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2000" y="0"/>
            <a:ext cx="1043637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66401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118AF3A-AA96-AD9C-840F-EFC4DED2FFE5}"/>
              </a:ext>
            </a:extLst>
          </p:cNvPr>
          <p:cNvSpPr/>
          <p:nvPr userDrawn="1"/>
        </p:nvSpPr>
        <p:spPr>
          <a:xfrm>
            <a:off x="1" y="-4097867"/>
            <a:ext cx="7332133" cy="40978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8521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3">
          <p15:clr>
            <a:srgbClr val="FBAE40"/>
          </p15:clr>
        </p15:guide>
      </p15:sldGuideLst>
    </p:ext>
  </p:extLs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lf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01AEF60F-6061-134D-1271-F053FBB57C84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F5CADA-CBD3-1FF8-C906-A4BA5B121EFD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283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1570">
          <p15:clr>
            <a:srgbClr val="FBAE40"/>
          </p15:clr>
        </p15:guide>
        <p15:guide id="5" orient="horz" pos="890">
          <p15:clr>
            <a:srgbClr val="FBAE40"/>
          </p15:clr>
        </p15:guide>
        <p15:guide id="6" orient="horz" pos="1207">
          <p15:clr>
            <a:srgbClr val="FBAE40"/>
          </p15:clr>
        </p15:guide>
        <p15:guide id="7" orient="horz" pos="1956">
          <p15:clr>
            <a:srgbClr val="FBAE40"/>
          </p15:clr>
        </p15:guide>
      </p15:sldGuideLst>
    </p:ext>
  </p:extLs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A86C75-20F8-74D3-C3CF-61505101692E}"/>
              </a:ext>
            </a:extLst>
          </p:cNvPr>
          <p:cNvSpPr/>
          <p:nvPr userDrawn="1"/>
        </p:nvSpPr>
        <p:spPr>
          <a:xfrm>
            <a:off x="12192000" y="0"/>
            <a:ext cx="167030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E7D486-B573-B922-4508-80DC7CDA0470}"/>
              </a:ext>
            </a:extLst>
          </p:cNvPr>
          <p:cNvSpPr/>
          <p:nvPr userDrawn="1"/>
        </p:nvSpPr>
        <p:spPr>
          <a:xfrm>
            <a:off x="-137160" y="-1507455"/>
            <a:ext cx="12893039" cy="150023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4E2C29-420B-3329-F2CD-3CEDA8E8F056}"/>
              </a:ext>
            </a:extLst>
          </p:cNvPr>
          <p:cNvSpPr/>
          <p:nvPr userDrawn="1"/>
        </p:nvSpPr>
        <p:spPr>
          <a:xfrm>
            <a:off x="24384" y="6865218"/>
            <a:ext cx="12893039" cy="150023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58323D-A05A-272B-D419-06BB6C51B9D1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7C983E-1217-7A7E-E277-B41B3CD6200F}"/>
              </a:ext>
            </a:extLst>
          </p:cNvPr>
          <p:cNvSpPr/>
          <p:nvPr userDrawn="1"/>
        </p:nvSpPr>
        <p:spPr>
          <a:xfrm>
            <a:off x="12192000" y="0"/>
            <a:ext cx="2105972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585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114" name="Google Shape;114;p28"/>
          <p:cNvPicPr preferRelativeResize="0"/>
          <p:nvPr/>
        </p:nvPicPr>
        <p:blipFill rotWithShape="1">
          <a:blip r:embed="rId2">
            <a:alphaModFix/>
          </a:blip>
          <a:srcRect r="70906"/>
          <a:stretch/>
        </p:blipFill>
        <p:spPr>
          <a:xfrm>
            <a:off x="11027549" y="593361"/>
            <a:ext cx="748851" cy="76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859571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opper">
  <p:cSld name="2_topper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2"/>
          <p:cNvSpPr/>
          <p:nvPr/>
        </p:nvSpPr>
        <p:spPr>
          <a:xfrm>
            <a:off x="11363557" y="6413418"/>
            <a:ext cx="603028" cy="444582"/>
          </a:xfrm>
          <a:custGeom>
            <a:avLst/>
            <a:gdLst/>
            <a:ahLst/>
            <a:cxnLst/>
            <a:rect l="l" t="t" r="r" b="b"/>
            <a:pathLst>
              <a:path w="603028" h="444582" extrusionOk="0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3" name="Google Shape;63;p32"/>
          <p:cNvSpPr txBox="1"/>
          <p:nvPr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‹#›</a:t>
            </a:fld>
            <a:endParaRPr sz="9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64" name="Google Shape;64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7156" y="292230"/>
            <a:ext cx="1181133" cy="26610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32"/>
          <p:cNvSpPr txBox="1">
            <a:spLocks noGrp="1"/>
          </p:cNvSpPr>
          <p:nvPr>
            <p:ph type="body" idx="1"/>
          </p:nvPr>
        </p:nvSpPr>
        <p:spPr>
          <a:xfrm>
            <a:off x="623366" y="1655491"/>
            <a:ext cx="10945267" cy="353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 i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2"/>
          <p:cNvSpPr txBox="1">
            <a:spLocks noGrp="1"/>
          </p:cNvSpPr>
          <p:nvPr>
            <p:ph type="body" idx="2"/>
          </p:nvPr>
        </p:nvSpPr>
        <p:spPr>
          <a:xfrm>
            <a:off x="621792" y="1008000"/>
            <a:ext cx="10946841" cy="637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4383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4F4B1FF-BA53-473C-9A21-74B6047678D1}"/>
              </a:ext>
            </a:extLst>
          </p:cNvPr>
          <p:cNvSpPr/>
          <p:nvPr userDrawn="1"/>
        </p:nvSpPr>
        <p:spPr>
          <a:xfrm rot="18900000">
            <a:off x="4152669" y="-6003472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D4B056A-7445-DB4A-01E9-3C6F926746FB}"/>
              </a:ext>
            </a:extLst>
          </p:cNvPr>
          <p:cNvSpPr/>
          <p:nvPr userDrawn="1"/>
        </p:nvSpPr>
        <p:spPr>
          <a:xfrm rot="18900000">
            <a:off x="10339521" y="-116789"/>
            <a:ext cx="7208117" cy="7097562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9820B91-AF92-C62E-19B0-D7F2C47B9C06}"/>
              </a:ext>
            </a:extLst>
          </p:cNvPr>
          <p:cNvSpPr/>
          <p:nvPr userDrawn="1"/>
        </p:nvSpPr>
        <p:spPr>
          <a:xfrm rot="18900000">
            <a:off x="8148389" y="6648126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0"/>
            <a:ext cx="449754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6" y="1763591"/>
            <a:ext cx="5140865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262108"/>
            <a:ext cx="5148673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-3489960" y="-7219586"/>
            <a:ext cx="18615950" cy="7229248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D82F5DC-641B-854A-08C1-93F6C1D9B5E7}"/>
              </a:ext>
            </a:extLst>
          </p:cNvPr>
          <p:cNvGrpSpPr/>
          <p:nvPr userDrawn="1"/>
        </p:nvGrpSpPr>
        <p:grpSpPr>
          <a:xfrm>
            <a:off x="10148031" y="1116456"/>
            <a:ext cx="1619715" cy="1779602"/>
            <a:chOff x="9825718" y="1166507"/>
            <a:chExt cx="1619715" cy="1779602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9D3278FD-6FC0-6699-D5BB-D3812B3AABE0}"/>
                </a:ext>
              </a:extLst>
            </p:cNvPr>
            <p:cNvSpPr/>
            <p:nvPr userDrawn="1"/>
          </p:nvSpPr>
          <p:spPr>
            <a:xfrm>
              <a:off x="9825718" y="1166507"/>
              <a:ext cx="1619715" cy="1639115"/>
            </a:xfrm>
            <a:prstGeom prst="roundRect">
              <a:avLst>
                <a:gd name="adj" fmla="val 10298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  <a:effectLst>
              <a:outerShdw blurRad="392851" dist="273592" dir="9471603" sx="110000" sy="110000" algn="tl" rotWithShape="0">
                <a:schemeClr val="tx1">
                  <a:alpha val="8978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0AD621A5-6C17-0D40-83D8-F395F350D9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960961" y="1177142"/>
              <a:ext cx="1302603" cy="1768967"/>
            </a:xfrm>
            <a:prstGeom prst="rect">
              <a:avLst/>
            </a:prstGeom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E355B9E6-B5B9-6BB1-B310-3E59A293BE6F}"/>
              </a:ext>
            </a:extLst>
          </p:cNvPr>
          <p:cNvSpPr/>
          <p:nvPr userDrawn="1"/>
        </p:nvSpPr>
        <p:spPr>
          <a:xfrm>
            <a:off x="-7142747" y="-1936116"/>
            <a:ext cx="7133559" cy="156020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1999" y="-3257643"/>
            <a:ext cx="7133559" cy="156020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person holding a phone&#10;&#10;Description automatically generated">
            <a:extLst>
              <a:ext uri="{FF2B5EF4-FFF2-40B4-BE49-F238E27FC236}">
                <a16:creationId xmlns:a16="http://schemas.microsoft.com/office/drawing/2014/main" id="{9F500421-0204-7B2D-5608-FEFAD9CF825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019963" y="281095"/>
            <a:ext cx="4687421" cy="66835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327417" y="6849217"/>
            <a:ext cx="19652975" cy="840551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A6AC446-D88D-E2A3-918A-550EC1DD0658}"/>
              </a:ext>
            </a:extLst>
          </p:cNvPr>
          <p:cNvGrpSpPr/>
          <p:nvPr userDrawn="1"/>
        </p:nvGrpSpPr>
        <p:grpSpPr>
          <a:xfrm>
            <a:off x="5761838" y="4254870"/>
            <a:ext cx="2079994" cy="1639115"/>
            <a:chOff x="5012956" y="4254870"/>
            <a:chExt cx="2079994" cy="1639115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03FEEF1B-7217-EB7C-299C-E2625175543E}"/>
                </a:ext>
              </a:extLst>
            </p:cNvPr>
            <p:cNvSpPr/>
            <p:nvPr userDrawn="1"/>
          </p:nvSpPr>
          <p:spPr>
            <a:xfrm>
              <a:off x="5012956" y="4254870"/>
              <a:ext cx="1993900" cy="1639115"/>
            </a:xfrm>
            <a:prstGeom prst="roundRect">
              <a:avLst>
                <a:gd name="adj" fmla="val 10298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  <a:effectLst>
              <a:outerShdw blurRad="392851" dist="273592" dir="9471603" sx="110000" sy="110000" algn="tl" rotWithShape="0">
                <a:schemeClr val="tx1">
                  <a:alpha val="8978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6783A73E-ECD2-841F-5703-7704E25D72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99050" y="4444186"/>
              <a:ext cx="1993900" cy="1295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3729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0"/>
            <a:ext cx="449754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6" y="1763591"/>
            <a:ext cx="6485125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262108"/>
            <a:ext cx="6485125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</a:t>
            </a:r>
            <a:br>
              <a:rPr lang="en-US"/>
            </a:br>
            <a:r>
              <a:rPr lang="en-US"/>
              <a:t>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D3A8C7F-3997-139D-6C0C-14CE02292E90}"/>
              </a:ext>
            </a:extLst>
          </p:cNvPr>
          <p:cNvGrpSpPr/>
          <p:nvPr userDrawn="1"/>
        </p:nvGrpSpPr>
        <p:grpSpPr>
          <a:xfrm>
            <a:off x="7234605" y="-1248596"/>
            <a:ext cx="7640726" cy="9092789"/>
            <a:chOff x="8235074" y="-392929"/>
            <a:chExt cx="6640257" cy="790219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7E250A8-D90A-A719-301E-36207AD1C09A}"/>
                </a:ext>
              </a:extLst>
            </p:cNvPr>
            <p:cNvSpPr/>
            <p:nvPr userDrawn="1"/>
          </p:nvSpPr>
          <p:spPr>
            <a:xfrm rot="18900000">
              <a:off x="8235074" y="2022335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FFD3C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C80F6248-7DFA-DDC9-FE46-D8CBD39F2B81}"/>
                </a:ext>
              </a:extLst>
            </p:cNvPr>
            <p:cNvSpPr/>
            <p:nvPr userDrawn="1"/>
          </p:nvSpPr>
          <p:spPr>
            <a:xfrm rot="18900000">
              <a:off x="10643556" y="-392929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ABECDDAC-AB0C-BFD4-21B8-10153A3BC7CF}"/>
                </a:ext>
              </a:extLst>
            </p:cNvPr>
            <p:cNvSpPr/>
            <p:nvPr userDrawn="1"/>
          </p:nvSpPr>
          <p:spPr>
            <a:xfrm rot="18900000">
              <a:off x="9024057" y="4574565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A18C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C694F52B-8B92-3FCD-214C-7464CA0DF1B4}"/>
                </a:ext>
              </a:extLst>
            </p:cNvPr>
            <p:cNvSpPr/>
            <p:nvPr userDrawn="1"/>
          </p:nvSpPr>
          <p:spPr>
            <a:xfrm rot="18900000">
              <a:off x="11432539" y="2159297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A5E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A4658A81-5966-8017-186D-C2ABA57BD04F}"/>
                </a:ext>
              </a:extLst>
            </p:cNvPr>
            <p:cNvSpPr/>
            <p:nvPr userDrawn="1"/>
          </p:nvSpPr>
          <p:spPr>
            <a:xfrm rot="18900000">
              <a:off x="11631736" y="5319458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FEE7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0" y="-2092194"/>
            <a:ext cx="15125990" cy="210185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2000" y="0"/>
            <a:ext cx="3310918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1" y="6858001"/>
            <a:ext cx="15502919" cy="375183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erson wearing glasses and a striped shirt looking at a cellphone&#10;&#10;Description automatically generated">
            <a:extLst>
              <a:ext uri="{FF2B5EF4-FFF2-40B4-BE49-F238E27FC236}">
                <a16:creationId xmlns:a16="http://schemas.microsoft.com/office/drawing/2014/main" id="{A9AAAE61-620A-77F7-530C-AE36F65861A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8232" t="1410" r="24530"/>
          <a:stretch/>
        </p:blipFill>
        <p:spPr>
          <a:xfrm>
            <a:off x="6977926" y="62797"/>
            <a:ext cx="4885423" cy="679520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E3DE731-8EAB-9D71-43C3-8BCC1485E4EB}"/>
              </a:ext>
            </a:extLst>
          </p:cNvPr>
          <p:cNvGrpSpPr/>
          <p:nvPr userDrawn="1"/>
        </p:nvGrpSpPr>
        <p:grpSpPr>
          <a:xfrm>
            <a:off x="5943280" y="4464761"/>
            <a:ext cx="1619715" cy="1768969"/>
            <a:chOff x="5949257" y="4464761"/>
            <a:chExt cx="1619715" cy="1768969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03FEEF1B-7217-EB7C-299C-E2625175543E}"/>
                </a:ext>
              </a:extLst>
            </p:cNvPr>
            <p:cNvSpPr/>
            <p:nvPr userDrawn="1"/>
          </p:nvSpPr>
          <p:spPr>
            <a:xfrm>
              <a:off x="5949257" y="4464761"/>
              <a:ext cx="1619715" cy="1639115"/>
            </a:xfrm>
            <a:prstGeom prst="roundRect">
              <a:avLst>
                <a:gd name="adj" fmla="val 10298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  <a:effectLst>
              <a:outerShdw blurRad="392851" dist="273592" dir="9471603" sx="110000" sy="110000" algn="tl" rotWithShape="0">
                <a:schemeClr val="tx1">
                  <a:alpha val="8978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21E5AD2A-0250-A825-B77F-7D9481A5AE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75667" y="4464763"/>
              <a:ext cx="1302603" cy="17689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0923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4F4B1FF-BA53-473C-9A21-74B6047678D1}"/>
              </a:ext>
            </a:extLst>
          </p:cNvPr>
          <p:cNvSpPr/>
          <p:nvPr userDrawn="1"/>
        </p:nvSpPr>
        <p:spPr>
          <a:xfrm rot="18900000">
            <a:off x="4152669" y="-6003472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D4B056A-7445-DB4A-01E9-3C6F926746FB}"/>
              </a:ext>
            </a:extLst>
          </p:cNvPr>
          <p:cNvSpPr/>
          <p:nvPr userDrawn="1"/>
        </p:nvSpPr>
        <p:spPr>
          <a:xfrm rot="18900000">
            <a:off x="10339521" y="-116789"/>
            <a:ext cx="7208117" cy="7097562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9820B91-AF92-C62E-19B0-D7F2C47B9C06}"/>
              </a:ext>
            </a:extLst>
          </p:cNvPr>
          <p:cNvSpPr/>
          <p:nvPr userDrawn="1"/>
        </p:nvSpPr>
        <p:spPr>
          <a:xfrm rot="18900000">
            <a:off x="8148389" y="603045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0"/>
            <a:ext cx="449754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6" y="1763591"/>
            <a:ext cx="5140865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262108"/>
            <a:ext cx="5148673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-3471345" y="-7203700"/>
            <a:ext cx="18615950" cy="7229248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355B9E6-B5B9-6BB1-B310-3E59A293BE6F}"/>
              </a:ext>
            </a:extLst>
          </p:cNvPr>
          <p:cNvSpPr/>
          <p:nvPr userDrawn="1"/>
        </p:nvSpPr>
        <p:spPr>
          <a:xfrm>
            <a:off x="-7142747" y="-1936116"/>
            <a:ext cx="7133559" cy="156020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1999" y="-3257643"/>
            <a:ext cx="7133559" cy="156020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D3278FD-6FC0-6699-D5BB-D3812B3AABE0}"/>
              </a:ext>
            </a:extLst>
          </p:cNvPr>
          <p:cNvSpPr/>
          <p:nvPr userDrawn="1"/>
        </p:nvSpPr>
        <p:spPr>
          <a:xfrm>
            <a:off x="10148031" y="1116456"/>
            <a:ext cx="1619715" cy="163911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0AD621A5-6C17-0D40-83D8-F395F350D9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-11921" b="-11921"/>
          <a:stretch/>
        </p:blipFill>
        <p:spPr>
          <a:xfrm>
            <a:off x="10340424" y="1149931"/>
            <a:ext cx="1190617" cy="1618885"/>
          </a:xfrm>
          <a:prstGeom prst="rect">
            <a:avLst/>
          </a:prstGeom>
        </p:spPr>
      </p:pic>
      <p:pic>
        <p:nvPicPr>
          <p:cNvPr id="13" name="Picture 12" descr="A person wearing glasses and a striped shirt looking at a cellphone&#10;&#10;Description automatically generated">
            <a:extLst>
              <a:ext uri="{FF2B5EF4-FFF2-40B4-BE49-F238E27FC236}">
                <a16:creationId xmlns:a16="http://schemas.microsoft.com/office/drawing/2014/main" id="{954AC8AB-5EA5-46CD-CD6D-56AFA00FBD5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28232" t="1410" r="24530"/>
          <a:stretch/>
        </p:blipFill>
        <p:spPr>
          <a:xfrm>
            <a:off x="6589738" y="62797"/>
            <a:ext cx="4885423" cy="6795203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3FEEF1B-7217-EB7C-299C-E2625175543E}"/>
              </a:ext>
            </a:extLst>
          </p:cNvPr>
          <p:cNvSpPr/>
          <p:nvPr userDrawn="1"/>
        </p:nvSpPr>
        <p:spPr>
          <a:xfrm>
            <a:off x="5761838" y="4254870"/>
            <a:ext cx="1993900" cy="163911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783A73E-ECD2-841F-5703-7704E25D72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2" r="32"/>
          <a:stretch/>
        </p:blipFill>
        <p:spPr>
          <a:xfrm>
            <a:off x="5847932" y="4444186"/>
            <a:ext cx="1992630" cy="1295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327417" y="6849217"/>
            <a:ext cx="19652975" cy="840551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578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0"/>
            <a:ext cx="449754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5777608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262108"/>
            <a:ext cx="5704361" cy="234179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D3A8C7F-3997-139D-6C0C-14CE02292E90}"/>
              </a:ext>
            </a:extLst>
          </p:cNvPr>
          <p:cNvGrpSpPr/>
          <p:nvPr userDrawn="1"/>
        </p:nvGrpSpPr>
        <p:grpSpPr>
          <a:xfrm>
            <a:off x="7234605" y="-1248596"/>
            <a:ext cx="7640726" cy="9092789"/>
            <a:chOff x="8235074" y="-392929"/>
            <a:chExt cx="6640257" cy="790219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7E250A8-D90A-A719-301E-36207AD1C09A}"/>
                </a:ext>
              </a:extLst>
            </p:cNvPr>
            <p:cNvSpPr/>
            <p:nvPr userDrawn="1"/>
          </p:nvSpPr>
          <p:spPr>
            <a:xfrm rot="18900000">
              <a:off x="8235074" y="2022335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FFD3C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C80F6248-7DFA-DDC9-FE46-D8CBD39F2B81}"/>
                </a:ext>
              </a:extLst>
            </p:cNvPr>
            <p:cNvSpPr/>
            <p:nvPr userDrawn="1"/>
          </p:nvSpPr>
          <p:spPr>
            <a:xfrm rot="18900000">
              <a:off x="10643556" y="-392929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ABECDDAC-AB0C-BFD4-21B8-10153A3BC7CF}"/>
                </a:ext>
              </a:extLst>
            </p:cNvPr>
            <p:cNvSpPr/>
            <p:nvPr userDrawn="1"/>
          </p:nvSpPr>
          <p:spPr>
            <a:xfrm rot="18900000">
              <a:off x="9024057" y="4574565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A18C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C694F52B-8B92-3FCD-214C-7464CA0DF1B4}"/>
                </a:ext>
              </a:extLst>
            </p:cNvPr>
            <p:cNvSpPr/>
            <p:nvPr userDrawn="1"/>
          </p:nvSpPr>
          <p:spPr>
            <a:xfrm rot="18900000">
              <a:off x="11432539" y="2159297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A5E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A4658A81-5966-8017-186D-C2ABA57BD04F}"/>
                </a:ext>
              </a:extLst>
            </p:cNvPr>
            <p:cNvSpPr/>
            <p:nvPr userDrawn="1"/>
          </p:nvSpPr>
          <p:spPr>
            <a:xfrm rot="18900000">
              <a:off x="11631736" y="5319458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FEE7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0" y="-2085901"/>
            <a:ext cx="15125990" cy="210185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2000" y="0"/>
            <a:ext cx="3310918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1" y="6858001"/>
            <a:ext cx="15502919" cy="375183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erson holding a phone&#10;&#10;Description automatically generated">
            <a:extLst>
              <a:ext uri="{FF2B5EF4-FFF2-40B4-BE49-F238E27FC236}">
                <a16:creationId xmlns:a16="http://schemas.microsoft.com/office/drawing/2014/main" id="{998C16BF-7BB5-9646-980E-400AC5CD54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-5450" r="4641"/>
          <a:stretch/>
        </p:blipFill>
        <p:spPr>
          <a:xfrm>
            <a:off x="6378735" y="713440"/>
            <a:ext cx="5840303" cy="6144560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3FEEF1B-7217-EB7C-299C-E2625175543E}"/>
              </a:ext>
            </a:extLst>
          </p:cNvPr>
          <p:cNvSpPr/>
          <p:nvPr userDrawn="1"/>
        </p:nvSpPr>
        <p:spPr>
          <a:xfrm>
            <a:off x="10335862" y="2426209"/>
            <a:ext cx="1375115" cy="163911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E8AB0AD-882E-033A-2A59-AB59E504D7E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36294" y="2446072"/>
            <a:ext cx="1538157" cy="156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5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4F4B1FF-BA53-473C-9A21-74B6047678D1}"/>
              </a:ext>
            </a:extLst>
          </p:cNvPr>
          <p:cNvSpPr/>
          <p:nvPr userDrawn="1"/>
        </p:nvSpPr>
        <p:spPr>
          <a:xfrm rot="18900000">
            <a:off x="4742044" y="-5655177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D4B056A-7445-DB4A-01E9-3C6F926746FB}"/>
              </a:ext>
            </a:extLst>
          </p:cNvPr>
          <p:cNvSpPr/>
          <p:nvPr userDrawn="1"/>
        </p:nvSpPr>
        <p:spPr>
          <a:xfrm rot="18900000">
            <a:off x="10339521" y="-116789"/>
            <a:ext cx="7208117" cy="7097562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0"/>
            <a:ext cx="449754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6" y="1763591"/>
            <a:ext cx="5140865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262108"/>
            <a:ext cx="5148673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-3489960" y="-7219586"/>
            <a:ext cx="18615950" cy="7229248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1104657" y="6868635"/>
            <a:ext cx="19652975" cy="840551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D3278FD-6FC0-6699-D5BB-D3812B3AABE0}"/>
              </a:ext>
            </a:extLst>
          </p:cNvPr>
          <p:cNvSpPr/>
          <p:nvPr userDrawn="1"/>
        </p:nvSpPr>
        <p:spPr>
          <a:xfrm>
            <a:off x="9825718" y="1166507"/>
            <a:ext cx="1619715" cy="163911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0AD621A5-6C17-0D40-83D8-F395F350D9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60961" y="1177142"/>
            <a:ext cx="1302603" cy="176896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355B9E6-B5B9-6BB1-B310-3E59A293BE6F}"/>
              </a:ext>
            </a:extLst>
          </p:cNvPr>
          <p:cNvSpPr/>
          <p:nvPr userDrawn="1"/>
        </p:nvSpPr>
        <p:spPr>
          <a:xfrm>
            <a:off x="-7142747" y="-1936116"/>
            <a:ext cx="7133559" cy="156020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1999" y="-3257643"/>
            <a:ext cx="7133559" cy="156020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holding a phone&#10;&#10;Description automatically generated">
            <a:extLst>
              <a:ext uri="{FF2B5EF4-FFF2-40B4-BE49-F238E27FC236}">
                <a16:creationId xmlns:a16="http://schemas.microsoft.com/office/drawing/2014/main" id="{567971DE-6883-BD3F-B8B6-61D0A0DE0C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-5450" r="4641"/>
          <a:stretch/>
        </p:blipFill>
        <p:spPr>
          <a:xfrm>
            <a:off x="6378735" y="713440"/>
            <a:ext cx="5840303" cy="614456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A6AC446-D88D-E2A3-918A-550EC1DD0658}"/>
              </a:ext>
            </a:extLst>
          </p:cNvPr>
          <p:cNvGrpSpPr/>
          <p:nvPr userDrawn="1"/>
        </p:nvGrpSpPr>
        <p:grpSpPr>
          <a:xfrm>
            <a:off x="5878047" y="4766283"/>
            <a:ext cx="2079994" cy="1639115"/>
            <a:chOff x="5012956" y="4254870"/>
            <a:chExt cx="2079994" cy="1639115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03FEEF1B-7217-EB7C-299C-E2625175543E}"/>
                </a:ext>
              </a:extLst>
            </p:cNvPr>
            <p:cNvSpPr/>
            <p:nvPr userDrawn="1"/>
          </p:nvSpPr>
          <p:spPr>
            <a:xfrm>
              <a:off x="5012956" y="4254870"/>
              <a:ext cx="1993900" cy="1639115"/>
            </a:xfrm>
            <a:prstGeom prst="roundRect">
              <a:avLst>
                <a:gd name="adj" fmla="val 10298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  <a:effectLst>
              <a:outerShdw blurRad="392851" dist="273592" dir="9471603" sx="110000" sy="110000" algn="tl" rotWithShape="0">
                <a:schemeClr val="tx1">
                  <a:alpha val="8978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6783A73E-ECD2-841F-5703-7704E25D72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99050" y="4444186"/>
              <a:ext cx="1993900" cy="1295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770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0"/>
            <a:ext cx="449754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5777608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262108"/>
            <a:ext cx="5704361" cy="234179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D3A8C7F-3997-139D-6C0C-14CE02292E90}"/>
              </a:ext>
            </a:extLst>
          </p:cNvPr>
          <p:cNvGrpSpPr/>
          <p:nvPr userDrawn="1"/>
        </p:nvGrpSpPr>
        <p:grpSpPr>
          <a:xfrm>
            <a:off x="7234605" y="-1248596"/>
            <a:ext cx="7640726" cy="9092789"/>
            <a:chOff x="8235074" y="-392929"/>
            <a:chExt cx="6640257" cy="790219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7E250A8-D90A-A719-301E-36207AD1C09A}"/>
                </a:ext>
              </a:extLst>
            </p:cNvPr>
            <p:cNvSpPr/>
            <p:nvPr userDrawn="1"/>
          </p:nvSpPr>
          <p:spPr>
            <a:xfrm rot="18900000">
              <a:off x="8235074" y="2022335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FFD3C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C80F6248-7DFA-DDC9-FE46-D8CBD39F2B81}"/>
                </a:ext>
              </a:extLst>
            </p:cNvPr>
            <p:cNvSpPr/>
            <p:nvPr userDrawn="1"/>
          </p:nvSpPr>
          <p:spPr>
            <a:xfrm rot="18900000">
              <a:off x="10643556" y="-392929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ABECDDAC-AB0C-BFD4-21B8-10153A3BC7CF}"/>
                </a:ext>
              </a:extLst>
            </p:cNvPr>
            <p:cNvSpPr/>
            <p:nvPr userDrawn="1"/>
          </p:nvSpPr>
          <p:spPr>
            <a:xfrm rot="18900000">
              <a:off x="9024057" y="4574565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A18C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C694F52B-8B92-3FCD-214C-7464CA0DF1B4}"/>
                </a:ext>
              </a:extLst>
            </p:cNvPr>
            <p:cNvSpPr/>
            <p:nvPr userDrawn="1"/>
          </p:nvSpPr>
          <p:spPr>
            <a:xfrm rot="18900000">
              <a:off x="11432539" y="2159297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A5E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A4658A81-5966-8017-186D-C2ABA57BD04F}"/>
                </a:ext>
              </a:extLst>
            </p:cNvPr>
            <p:cNvSpPr/>
            <p:nvPr userDrawn="1"/>
          </p:nvSpPr>
          <p:spPr>
            <a:xfrm rot="18900000">
              <a:off x="11631736" y="5319458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FEE7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0" y="-2092194"/>
            <a:ext cx="15125990" cy="210185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2000" y="0"/>
            <a:ext cx="3310918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1" y="6858001"/>
            <a:ext cx="15502919" cy="375183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3FEEF1B-7217-EB7C-299C-E2625175543E}"/>
              </a:ext>
            </a:extLst>
          </p:cNvPr>
          <p:cNvSpPr/>
          <p:nvPr userDrawn="1"/>
        </p:nvSpPr>
        <p:spPr>
          <a:xfrm>
            <a:off x="7009807" y="944033"/>
            <a:ext cx="1375115" cy="163911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erson smiling while holding a phone&#10;&#10;Description automatically generated">
            <a:extLst>
              <a:ext uri="{FF2B5EF4-FFF2-40B4-BE49-F238E27FC236}">
                <a16:creationId xmlns:a16="http://schemas.microsoft.com/office/drawing/2014/main" id="{572E1FF2-2EF4-196C-DC25-1B259BBDE8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2945" r="22491"/>
          <a:stretch/>
        </p:blipFill>
        <p:spPr>
          <a:xfrm>
            <a:off x="7006103" y="0"/>
            <a:ext cx="4321192" cy="6858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70AEE949-8F1A-3D58-C00A-15B3D0D8B3E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6442" r="16442"/>
          <a:stretch/>
        </p:blipFill>
        <p:spPr>
          <a:xfrm>
            <a:off x="7166827" y="914687"/>
            <a:ext cx="1110113" cy="168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896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C1F5EEF-1CC1-6217-9E3E-08DC83D1B369}"/>
              </a:ext>
            </a:extLst>
          </p:cNvPr>
          <p:cNvSpPr/>
          <p:nvPr userDrawn="1"/>
        </p:nvSpPr>
        <p:spPr>
          <a:xfrm rot="18900000">
            <a:off x="3153191" y="-541165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24742B8-336B-ED55-5E06-6CA280738B82}"/>
              </a:ext>
            </a:extLst>
          </p:cNvPr>
          <p:cNvSpPr/>
          <p:nvPr userDrawn="1"/>
        </p:nvSpPr>
        <p:spPr>
          <a:xfrm rot="18900000">
            <a:off x="8454805" y="-116789"/>
            <a:ext cx="7208117" cy="7097562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-1625830"/>
            <a:ext cx="7458636" cy="848383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5777608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262108"/>
            <a:ext cx="5704361" cy="234179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0" y="-6966856"/>
            <a:ext cx="15125990" cy="6976518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2000" y="0"/>
            <a:ext cx="3310918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1" y="6858001"/>
            <a:ext cx="15502919" cy="375183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erson smiling while holding a phone&#10;&#10;Description automatically generated">
            <a:extLst>
              <a:ext uri="{FF2B5EF4-FFF2-40B4-BE49-F238E27FC236}">
                <a16:creationId xmlns:a16="http://schemas.microsoft.com/office/drawing/2014/main" id="{572E1FF2-2EF4-196C-DC25-1B259BBDE8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2945" r="22491"/>
          <a:stretch/>
        </p:blipFill>
        <p:spPr>
          <a:xfrm>
            <a:off x="6697601" y="-141279"/>
            <a:ext cx="4410211" cy="699927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61299C5-54D2-B4AA-FD16-84245543FCA4}"/>
              </a:ext>
            </a:extLst>
          </p:cNvPr>
          <p:cNvSpPr/>
          <p:nvPr userDrawn="1"/>
        </p:nvSpPr>
        <p:spPr>
          <a:xfrm>
            <a:off x="9732697" y="4292874"/>
            <a:ext cx="1375115" cy="163911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923295-9618-64F7-37F7-CF8F5D4002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6442" r="16442"/>
          <a:stretch/>
        </p:blipFill>
        <p:spPr>
          <a:xfrm>
            <a:off x="9889717" y="4263528"/>
            <a:ext cx="1110113" cy="168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90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D3A8C7F-3997-139D-6C0C-14CE02292E90}"/>
              </a:ext>
            </a:extLst>
          </p:cNvPr>
          <p:cNvGrpSpPr/>
          <p:nvPr userDrawn="1"/>
        </p:nvGrpSpPr>
        <p:grpSpPr>
          <a:xfrm>
            <a:off x="7234605" y="-1248596"/>
            <a:ext cx="7640726" cy="9092789"/>
            <a:chOff x="8235074" y="-392929"/>
            <a:chExt cx="6640257" cy="790219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7E250A8-D90A-A719-301E-36207AD1C09A}"/>
                </a:ext>
              </a:extLst>
            </p:cNvPr>
            <p:cNvSpPr/>
            <p:nvPr userDrawn="1"/>
          </p:nvSpPr>
          <p:spPr>
            <a:xfrm rot="18900000">
              <a:off x="8235074" y="2022335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FFD3C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C80F6248-7DFA-DDC9-FE46-D8CBD39F2B81}"/>
                </a:ext>
              </a:extLst>
            </p:cNvPr>
            <p:cNvSpPr/>
            <p:nvPr userDrawn="1"/>
          </p:nvSpPr>
          <p:spPr>
            <a:xfrm rot="18900000">
              <a:off x="10643556" y="-392929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ABECDDAC-AB0C-BFD4-21B8-10153A3BC7CF}"/>
                </a:ext>
              </a:extLst>
            </p:cNvPr>
            <p:cNvSpPr/>
            <p:nvPr userDrawn="1"/>
          </p:nvSpPr>
          <p:spPr>
            <a:xfrm rot="18900000">
              <a:off x="9024057" y="4574565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A18C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C694F52B-8B92-3FCD-214C-7464CA0DF1B4}"/>
                </a:ext>
              </a:extLst>
            </p:cNvPr>
            <p:cNvSpPr/>
            <p:nvPr userDrawn="1"/>
          </p:nvSpPr>
          <p:spPr>
            <a:xfrm rot="18900000">
              <a:off x="11432539" y="2159297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A5E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A4658A81-5966-8017-186D-C2ABA57BD04F}"/>
                </a:ext>
              </a:extLst>
            </p:cNvPr>
            <p:cNvSpPr/>
            <p:nvPr userDrawn="1"/>
          </p:nvSpPr>
          <p:spPr>
            <a:xfrm rot="18900000">
              <a:off x="11631736" y="5319458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FEE7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A person holding a computer&#10;&#10;Description automatically generated">
            <a:extLst>
              <a:ext uri="{FF2B5EF4-FFF2-40B4-BE49-F238E27FC236}">
                <a16:creationId xmlns:a16="http://schemas.microsoft.com/office/drawing/2014/main" id="{FA9C846D-1397-C9D8-B67A-AC9E099E3C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-665"/>
          <a:stretch/>
        </p:blipFill>
        <p:spPr>
          <a:xfrm>
            <a:off x="5772561" y="0"/>
            <a:ext cx="6190227" cy="68580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0"/>
            <a:ext cx="449754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6" y="1763591"/>
            <a:ext cx="5140865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262108"/>
            <a:ext cx="5148673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0" y="-2092194"/>
            <a:ext cx="15125990" cy="210185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2000" y="0"/>
            <a:ext cx="3310918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1" y="6858001"/>
            <a:ext cx="15502919" cy="375183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3FEEF1B-7217-EB7C-299C-E2625175543E}"/>
              </a:ext>
            </a:extLst>
          </p:cNvPr>
          <p:cNvSpPr/>
          <p:nvPr userDrawn="1"/>
        </p:nvSpPr>
        <p:spPr>
          <a:xfrm>
            <a:off x="5012956" y="4254870"/>
            <a:ext cx="1993900" cy="163911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783A73E-ECD2-841F-5703-7704E25D72D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99050" y="4444186"/>
            <a:ext cx="1993900" cy="1295400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D3278FD-6FC0-6699-D5BB-D3812B3AABE0}"/>
              </a:ext>
            </a:extLst>
          </p:cNvPr>
          <p:cNvSpPr/>
          <p:nvPr userDrawn="1"/>
        </p:nvSpPr>
        <p:spPr>
          <a:xfrm>
            <a:off x="9209916" y="1012445"/>
            <a:ext cx="1619715" cy="163911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0AD621A5-6C17-0D40-83D8-F395F350D9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45159" y="1023080"/>
            <a:ext cx="1302603" cy="176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59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40BC11-AEDD-C9BA-3F0F-3F8714DC881A}"/>
              </a:ext>
            </a:extLst>
          </p:cNvPr>
          <p:cNvSpPr/>
          <p:nvPr userDrawn="1"/>
        </p:nvSpPr>
        <p:spPr>
          <a:xfrm rot="18900000">
            <a:off x="-3601214" y="-1611044"/>
            <a:ext cx="10983613" cy="10815151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F292922-3291-6ED4-A30A-D0A073AD46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17963A80-CFE8-1EB9-0214-0ABCECC637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1696" y="2092103"/>
            <a:ext cx="5803937" cy="4978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2" name="Text Placeholder 39">
            <a:extLst>
              <a:ext uri="{FF2B5EF4-FFF2-40B4-BE49-F238E27FC236}">
                <a16:creationId xmlns:a16="http://schemas.microsoft.com/office/drawing/2014/main" id="{84D0E01E-1AD7-8D67-047B-F4D6BB80EB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9" y="2590620"/>
            <a:ext cx="5811745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5500" b="1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To use when title slide has no image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1" y="6858000"/>
            <a:ext cx="15308631" cy="607708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2148050" y="-5342021"/>
            <a:ext cx="15414055" cy="53420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BC580E-CC66-A3C3-1403-90DFABBA9579}"/>
              </a:ext>
            </a:extLst>
          </p:cNvPr>
          <p:cNvSpPr/>
          <p:nvPr userDrawn="1"/>
        </p:nvSpPr>
        <p:spPr>
          <a:xfrm>
            <a:off x="-6946217" y="-3910496"/>
            <a:ext cx="6946217" cy="1709710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6135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4F4B1FF-BA53-473C-9A21-74B6047678D1}"/>
              </a:ext>
            </a:extLst>
          </p:cNvPr>
          <p:cNvSpPr/>
          <p:nvPr userDrawn="1"/>
        </p:nvSpPr>
        <p:spPr>
          <a:xfrm rot="18900000">
            <a:off x="3421173" y="-6003472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D4B056A-7445-DB4A-01E9-3C6F926746FB}"/>
              </a:ext>
            </a:extLst>
          </p:cNvPr>
          <p:cNvSpPr/>
          <p:nvPr userDrawn="1"/>
        </p:nvSpPr>
        <p:spPr>
          <a:xfrm rot="18900000">
            <a:off x="10339521" y="-116789"/>
            <a:ext cx="7208117" cy="7097562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9820B91-AF92-C62E-19B0-D7F2C47B9C06}"/>
              </a:ext>
            </a:extLst>
          </p:cNvPr>
          <p:cNvSpPr/>
          <p:nvPr userDrawn="1"/>
        </p:nvSpPr>
        <p:spPr>
          <a:xfrm rot="18900000">
            <a:off x="8478994" y="6648126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0"/>
            <a:ext cx="449754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6" y="1763591"/>
            <a:ext cx="5140865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262108"/>
            <a:ext cx="5148673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-3489960" y="-7219586"/>
            <a:ext cx="18615950" cy="7229248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327417" y="6849217"/>
            <a:ext cx="19652975" cy="840551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D3278FD-6FC0-6699-D5BB-D3812B3AABE0}"/>
              </a:ext>
            </a:extLst>
          </p:cNvPr>
          <p:cNvSpPr/>
          <p:nvPr userDrawn="1"/>
        </p:nvSpPr>
        <p:spPr>
          <a:xfrm>
            <a:off x="9825718" y="1166507"/>
            <a:ext cx="1619715" cy="163911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0AD621A5-6C17-0D40-83D8-F395F350D9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60961" y="1177142"/>
            <a:ext cx="1302603" cy="176896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355B9E6-B5B9-6BB1-B310-3E59A293BE6F}"/>
              </a:ext>
            </a:extLst>
          </p:cNvPr>
          <p:cNvSpPr/>
          <p:nvPr userDrawn="1"/>
        </p:nvSpPr>
        <p:spPr>
          <a:xfrm>
            <a:off x="-7142747" y="-1936116"/>
            <a:ext cx="7133559" cy="156020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erson holding a computer&#10;&#10;Description automatically generated">
            <a:extLst>
              <a:ext uri="{FF2B5EF4-FFF2-40B4-BE49-F238E27FC236}">
                <a16:creationId xmlns:a16="http://schemas.microsoft.com/office/drawing/2014/main" id="{ABE1423B-B220-EE59-91F2-55DB1257B38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r="-665"/>
          <a:stretch/>
        </p:blipFill>
        <p:spPr>
          <a:xfrm>
            <a:off x="6730604" y="0"/>
            <a:ext cx="6190227" cy="6858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A6AC446-D88D-E2A3-918A-550EC1DD0658}"/>
              </a:ext>
            </a:extLst>
          </p:cNvPr>
          <p:cNvGrpSpPr/>
          <p:nvPr userDrawn="1"/>
        </p:nvGrpSpPr>
        <p:grpSpPr>
          <a:xfrm>
            <a:off x="5656349" y="4254870"/>
            <a:ext cx="2079994" cy="1639115"/>
            <a:chOff x="5012956" y="4254870"/>
            <a:chExt cx="2079994" cy="1639115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03FEEF1B-7217-EB7C-299C-E2625175543E}"/>
                </a:ext>
              </a:extLst>
            </p:cNvPr>
            <p:cNvSpPr/>
            <p:nvPr userDrawn="1"/>
          </p:nvSpPr>
          <p:spPr>
            <a:xfrm>
              <a:off x="5012956" y="4254870"/>
              <a:ext cx="1993900" cy="1639115"/>
            </a:xfrm>
            <a:prstGeom prst="roundRect">
              <a:avLst>
                <a:gd name="adj" fmla="val 10298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  <a:effectLst>
              <a:outerShdw blurRad="392851" dist="273592" dir="9471603" sx="110000" sy="110000" algn="tl" rotWithShape="0">
                <a:schemeClr val="tx1">
                  <a:alpha val="8978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6783A73E-ECD2-841F-5703-7704E25D72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99050" y="4444186"/>
              <a:ext cx="1993900" cy="1295400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1999" y="-3257643"/>
            <a:ext cx="7133559" cy="156020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64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D3A8C7F-3997-139D-6C0C-14CE02292E90}"/>
              </a:ext>
            </a:extLst>
          </p:cNvPr>
          <p:cNvGrpSpPr/>
          <p:nvPr userDrawn="1"/>
        </p:nvGrpSpPr>
        <p:grpSpPr>
          <a:xfrm>
            <a:off x="7234605" y="-1248596"/>
            <a:ext cx="7640726" cy="9092789"/>
            <a:chOff x="8235074" y="-392929"/>
            <a:chExt cx="6640257" cy="790219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7E250A8-D90A-A719-301E-36207AD1C09A}"/>
                </a:ext>
              </a:extLst>
            </p:cNvPr>
            <p:cNvSpPr/>
            <p:nvPr userDrawn="1"/>
          </p:nvSpPr>
          <p:spPr>
            <a:xfrm rot="18900000">
              <a:off x="8235074" y="2022335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FFD3C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C80F6248-7DFA-DDC9-FE46-D8CBD39F2B81}"/>
                </a:ext>
              </a:extLst>
            </p:cNvPr>
            <p:cNvSpPr/>
            <p:nvPr userDrawn="1"/>
          </p:nvSpPr>
          <p:spPr>
            <a:xfrm rot="18900000">
              <a:off x="10643556" y="-392929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ABECDDAC-AB0C-BFD4-21B8-10153A3BC7CF}"/>
                </a:ext>
              </a:extLst>
            </p:cNvPr>
            <p:cNvSpPr/>
            <p:nvPr userDrawn="1"/>
          </p:nvSpPr>
          <p:spPr>
            <a:xfrm rot="18900000">
              <a:off x="9024057" y="4574565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A18C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C694F52B-8B92-3FCD-214C-7464CA0DF1B4}"/>
                </a:ext>
              </a:extLst>
            </p:cNvPr>
            <p:cNvSpPr/>
            <p:nvPr userDrawn="1"/>
          </p:nvSpPr>
          <p:spPr>
            <a:xfrm rot="18900000">
              <a:off x="11432539" y="2159297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A5E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A4658A81-5966-8017-186D-C2ABA57BD04F}"/>
                </a:ext>
              </a:extLst>
            </p:cNvPr>
            <p:cNvSpPr/>
            <p:nvPr userDrawn="1"/>
          </p:nvSpPr>
          <p:spPr>
            <a:xfrm rot="18900000">
              <a:off x="11631736" y="5319458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FEE7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A person smiling and holding a phone&#10;&#10;Description automatically generated">
            <a:extLst>
              <a:ext uri="{FF2B5EF4-FFF2-40B4-BE49-F238E27FC236}">
                <a16:creationId xmlns:a16="http://schemas.microsoft.com/office/drawing/2014/main" id="{BD153A7C-57C6-280D-89BA-9A5B39C194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3325" t="2469" r="12356"/>
          <a:stretch/>
        </p:blipFill>
        <p:spPr>
          <a:xfrm>
            <a:off x="6105480" y="143860"/>
            <a:ext cx="5573583" cy="6678676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0"/>
            <a:ext cx="449754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6" y="1763591"/>
            <a:ext cx="5140865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262108"/>
            <a:ext cx="5148673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0" y="-2092194"/>
            <a:ext cx="15125990" cy="210185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2000" y="0"/>
            <a:ext cx="3310918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1" y="6858001"/>
            <a:ext cx="15502919" cy="375183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8BBFADA-4F6C-DF5E-91C8-1CEF0735EBF5}"/>
              </a:ext>
            </a:extLst>
          </p:cNvPr>
          <p:cNvGrpSpPr/>
          <p:nvPr userDrawn="1"/>
        </p:nvGrpSpPr>
        <p:grpSpPr>
          <a:xfrm>
            <a:off x="10118355" y="1451024"/>
            <a:ext cx="1619715" cy="1779602"/>
            <a:chOff x="9209916" y="1012445"/>
            <a:chExt cx="1619715" cy="1779602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9D3278FD-6FC0-6699-D5BB-D3812B3AABE0}"/>
                </a:ext>
              </a:extLst>
            </p:cNvPr>
            <p:cNvSpPr/>
            <p:nvPr userDrawn="1"/>
          </p:nvSpPr>
          <p:spPr>
            <a:xfrm>
              <a:off x="9209916" y="1012445"/>
              <a:ext cx="1619715" cy="1639115"/>
            </a:xfrm>
            <a:prstGeom prst="roundRect">
              <a:avLst>
                <a:gd name="adj" fmla="val 10298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  <a:effectLst>
              <a:outerShdw blurRad="392851" dist="273592" dir="9471603" sx="110000" sy="110000" algn="tl" rotWithShape="0">
                <a:schemeClr val="tx1">
                  <a:alpha val="8978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0AD621A5-6C17-0D40-83D8-F395F350D9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345159" y="1023080"/>
              <a:ext cx="1302603" cy="1768967"/>
            </a:xfrm>
            <a:prstGeom prst="rect">
              <a:avLst/>
            </a:prstGeom>
          </p:spPr>
        </p:pic>
      </p:grp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3FEEF1B-7217-EB7C-299C-E2625175543E}"/>
              </a:ext>
            </a:extLst>
          </p:cNvPr>
          <p:cNvSpPr/>
          <p:nvPr userDrawn="1"/>
        </p:nvSpPr>
        <p:spPr>
          <a:xfrm>
            <a:off x="5012956" y="4254870"/>
            <a:ext cx="1993900" cy="163911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783A73E-ECD2-841F-5703-7704E25D72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99050" y="4444186"/>
            <a:ext cx="19939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1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4F4B1FF-BA53-473C-9A21-74B6047678D1}"/>
              </a:ext>
            </a:extLst>
          </p:cNvPr>
          <p:cNvSpPr/>
          <p:nvPr userDrawn="1"/>
        </p:nvSpPr>
        <p:spPr>
          <a:xfrm rot="18900000">
            <a:off x="3421173" y="-6003472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D4B056A-7445-DB4A-01E9-3C6F926746FB}"/>
              </a:ext>
            </a:extLst>
          </p:cNvPr>
          <p:cNvSpPr/>
          <p:nvPr userDrawn="1"/>
        </p:nvSpPr>
        <p:spPr>
          <a:xfrm rot="18900000">
            <a:off x="8587941" y="-775059"/>
            <a:ext cx="7208117" cy="7097562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9820B91-AF92-C62E-19B0-D7F2C47B9C06}"/>
              </a:ext>
            </a:extLst>
          </p:cNvPr>
          <p:cNvSpPr/>
          <p:nvPr userDrawn="1"/>
        </p:nvSpPr>
        <p:spPr>
          <a:xfrm rot="18900000">
            <a:off x="8478994" y="6648126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0"/>
            <a:ext cx="449754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6" y="1763591"/>
            <a:ext cx="5140865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262108"/>
            <a:ext cx="5148673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-3489960" y="-7219586"/>
            <a:ext cx="18615950" cy="7229248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327417" y="6849217"/>
            <a:ext cx="19652975" cy="840551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D3278FD-6FC0-6699-D5BB-D3812B3AABE0}"/>
              </a:ext>
            </a:extLst>
          </p:cNvPr>
          <p:cNvSpPr/>
          <p:nvPr userDrawn="1"/>
        </p:nvSpPr>
        <p:spPr>
          <a:xfrm>
            <a:off x="9825718" y="1166507"/>
            <a:ext cx="1619715" cy="163911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0AD621A5-6C17-0D40-83D8-F395F350D9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60961" y="1177142"/>
            <a:ext cx="1302603" cy="176896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355B9E6-B5B9-6BB1-B310-3E59A293BE6F}"/>
              </a:ext>
            </a:extLst>
          </p:cNvPr>
          <p:cNvSpPr/>
          <p:nvPr userDrawn="1"/>
        </p:nvSpPr>
        <p:spPr>
          <a:xfrm>
            <a:off x="-7142747" y="-1936116"/>
            <a:ext cx="7133559" cy="156020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1999" y="-3257643"/>
            <a:ext cx="7133559" cy="156020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person smiling and holding a phone&#10;&#10;Description automatically generated">
            <a:extLst>
              <a:ext uri="{FF2B5EF4-FFF2-40B4-BE49-F238E27FC236}">
                <a16:creationId xmlns:a16="http://schemas.microsoft.com/office/drawing/2014/main" id="{474ED1A8-C56A-5B93-507D-66FBFFCC2FB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33325" t="2469" r="12356"/>
          <a:stretch/>
        </p:blipFill>
        <p:spPr>
          <a:xfrm>
            <a:off x="6105480" y="143860"/>
            <a:ext cx="5573583" cy="667867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A6AC446-D88D-E2A3-918A-550EC1DD0658}"/>
              </a:ext>
            </a:extLst>
          </p:cNvPr>
          <p:cNvGrpSpPr/>
          <p:nvPr userDrawn="1"/>
        </p:nvGrpSpPr>
        <p:grpSpPr>
          <a:xfrm>
            <a:off x="5046524" y="4254870"/>
            <a:ext cx="2079994" cy="1639115"/>
            <a:chOff x="5012956" y="4254870"/>
            <a:chExt cx="2079994" cy="1639115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03FEEF1B-7217-EB7C-299C-E2625175543E}"/>
                </a:ext>
              </a:extLst>
            </p:cNvPr>
            <p:cNvSpPr/>
            <p:nvPr userDrawn="1"/>
          </p:nvSpPr>
          <p:spPr>
            <a:xfrm>
              <a:off x="5012956" y="4254870"/>
              <a:ext cx="1993900" cy="1639115"/>
            </a:xfrm>
            <a:prstGeom prst="roundRect">
              <a:avLst>
                <a:gd name="adj" fmla="val 10298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  <a:effectLst>
              <a:outerShdw blurRad="392851" dist="273592" dir="9471603" sx="110000" sy="110000" algn="tl" rotWithShape="0">
                <a:schemeClr val="tx1">
                  <a:alpha val="8978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6783A73E-ECD2-841F-5703-7704E25D72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99050" y="4444186"/>
              <a:ext cx="1993900" cy="1295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2028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D3A8C7F-3997-139D-6C0C-14CE02292E90}"/>
              </a:ext>
            </a:extLst>
          </p:cNvPr>
          <p:cNvGrpSpPr/>
          <p:nvPr userDrawn="1"/>
        </p:nvGrpSpPr>
        <p:grpSpPr>
          <a:xfrm>
            <a:off x="7234605" y="-1248596"/>
            <a:ext cx="7640726" cy="9092789"/>
            <a:chOff x="8235074" y="-392929"/>
            <a:chExt cx="6640257" cy="790219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7E250A8-D90A-A719-301E-36207AD1C09A}"/>
                </a:ext>
              </a:extLst>
            </p:cNvPr>
            <p:cNvSpPr/>
            <p:nvPr userDrawn="1"/>
          </p:nvSpPr>
          <p:spPr>
            <a:xfrm rot="18900000">
              <a:off x="8235074" y="2022335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FFD3C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C80F6248-7DFA-DDC9-FE46-D8CBD39F2B81}"/>
                </a:ext>
              </a:extLst>
            </p:cNvPr>
            <p:cNvSpPr/>
            <p:nvPr userDrawn="1"/>
          </p:nvSpPr>
          <p:spPr>
            <a:xfrm rot="18900000">
              <a:off x="10643556" y="-392929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ABECDDAC-AB0C-BFD4-21B8-10153A3BC7CF}"/>
                </a:ext>
              </a:extLst>
            </p:cNvPr>
            <p:cNvSpPr/>
            <p:nvPr userDrawn="1"/>
          </p:nvSpPr>
          <p:spPr>
            <a:xfrm rot="18900000">
              <a:off x="9024057" y="4574565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A18C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C694F52B-8B92-3FCD-214C-7464CA0DF1B4}"/>
                </a:ext>
              </a:extLst>
            </p:cNvPr>
            <p:cNvSpPr/>
            <p:nvPr userDrawn="1"/>
          </p:nvSpPr>
          <p:spPr>
            <a:xfrm rot="18900000">
              <a:off x="11432539" y="2159297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A5E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A4658A81-5966-8017-186D-C2ABA57BD04F}"/>
                </a:ext>
              </a:extLst>
            </p:cNvPr>
            <p:cNvSpPr/>
            <p:nvPr userDrawn="1"/>
          </p:nvSpPr>
          <p:spPr>
            <a:xfrm rot="18900000">
              <a:off x="11631736" y="5319458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FEE7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A person in a red jacket holding a phone&#10;&#10;Description automatically generated">
            <a:extLst>
              <a:ext uri="{FF2B5EF4-FFF2-40B4-BE49-F238E27FC236}">
                <a16:creationId xmlns:a16="http://schemas.microsoft.com/office/drawing/2014/main" id="{98A6D890-F852-1788-F8D0-35EDA2AA78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6210938" y="0"/>
            <a:ext cx="4929188" cy="68580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0"/>
            <a:ext cx="449754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6" y="1763591"/>
            <a:ext cx="6485125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262108"/>
            <a:ext cx="6485125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</a:t>
            </a:r>
            <a:br>
              <a:rPr lang="en-US"/>
            </a:br>
            <a:r>
              <a:rPr lang="en-US"/>
              <a:t>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0" y="-2092194"/>
            <a:ext cx="15125990" cy="210185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2000" y="0"/>
            <a:ext cx="3310918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1" y="6858001"/>
            <a:ext cx="15502919" cy="375183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3FEEF1B-7217-EB7C-299C-E2625175543E}"/>
              </a:ext>
            </a:extLst>
          </p:cNvPr>
          <p:cNvSpPr/>
          <p:nvPr userDrawn="1"/>
        </p:nvSpPr>
        <p:spPr>
          <a:xfrm>
            <a:off x="4998326" y="4744867"/>
            <a:ext cx="1619715" cy="163911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1E5AD2A-0250-A825-B77F-7D9481A5AE2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24736" y="4744869"/>
            <a:ext cx="1302603" cy="176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85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4F4B1FF-BA53-473C-9A21-74B6047678D1}"/>
              </a:ext>
            </a:extLst>
          </p:cNvPr>
          <p:cNvSpPr/>
          <p:nvPr userDrawn="1"/>
        </p:nvSpPr>
        <p:spPr>
          <a:xfrm rot="18900000">
            <a:off x="3237383" y="-6003472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D4B056A-7445-DB4A-01E9-3C6F926746FB}"/>
              </a:ext>
            </a:extLst>
          </p:cNvPr>
          <p:cNvSpPr/>
          <p:nvPr userDrawn="1"/>
        </p:nvSpPr>
        <p:spPr>
          <a:xfrm rot="18900000">
            <a:off x="10339521" y="-116789"/>
            <a:ext cx="7208117" cy="7097562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in a red jacket holding a phone&#10;&#10;Description automatically generated">
            <a:extLst>
              <a:ext uri="{FF2B5EF4-FFF2-40B4-BE49-F238E27FC236}">
                <a16:creationId xmlns:a16="http://schemas.microsoft.com/office/drawing/2014/main" id="{89343994-B0DC-5A90-2AC3-3100864535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6210938" y="0"/>
            <a:ext cx="4929188" cy="6858000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9820B91-AF92-C62E-19B0-D7F2C47B9C06}"/>
              </a:ext>
            </a:extLst>
          </p:cNvPr>
          <p:cNvSpPr/>
          <p:nvPr userDrawn="1"/>
        </p:nvSpPr>
        <p:spPr>
          <a:xfrm rot="18900000">
            <a:off x="8478994" y="6648126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0"/>
            <a:ext cx="449754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6" y="1763591"/>
            <a:ext cx="5140865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262108"/>
            <a:ext cx="5148673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-3489960" y="-7219586"/>
            <a:ext cx="18615950" cy="7229248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1999" y="-3257643"/>
            <a:ext cx="7133559" cy="156020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327417" y="6849217"/>
            <a:ext cx="19652975" cy="840551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3FEEF1B-7217-EB7C-299C-E2625175543E}"/>
              </a:ext>
            </a:extLst>
          </p:cNvPr>
          <p:cNvSpPr/>
          <p:nvPr userDrawn="1"/>
        </p:nvSpPr>
        <p:spPr>
          <a:xfrm>
            <a:off x="5012956" y="4254870"/>
            <a:ext cx="1993900" cy="163911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783A73E-ECD2-841F-5703-7704E25D72D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99050" y="4444186"/>
            <a:ext cx="1993900" cy="1295400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D3278FD-6FC0-6699-D5BB-D3812B3AABE0}"/>
              </a:ext>
            </a:extLst>
          </p:cNvPr>
          <p:cNvSpPr/>
          <p:nvPr userDrawn="1"/>
        </p:nvSpPr>
        <p:spPr>
          <a:xfrm>
            <a:off x="9825718" y="1166507"/>
            <a:ext cx="1619715" cy="163911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0AD621A5-6C17-0D40-83D8-F395F350D9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60961" y="1177142"/>
            <a:ext cx="1302603" cy="176896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355B9E6-B5B9-6BB1-B310-3E59A293BE6F}"/>
              </a:ext>
            </a:extLst>
          </p:cNvPr>
          <p:cNvSpPr/>
          <p:nvPr userDrawn="1"/>
        </p:nvSpPr>
        <p:spPr>
          <a:xfrm>
            <a:off x="-7142747" y="-1936116"/>
            <a:ext cx="7133559" cy="156020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997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D3A8C7F-3997-139D-6C0C-14CE02292E90}"/>
              </a:ext>
            </a:extLst>
          </p:cNvPr>
          <p:cNvGrpSpPr/>
          <p:nvPr userDrawn="1"/>
        </p:nvGrpSpPr>
        <p:grpSpPr>
          <a:xfrm>
            <a:off x="7234605" y="-1248596"/>
            <a:ext cx="7640726" cy="9092789"/>
            <a:chOff x="8235074" y="-392929"/>
            <a:chExt cx="6640257" cy="790219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7E250A8-D90A-A719-301E-36207AD1C09A}"/>
                </a:ext>
              </a:extLst>
            </p:cNvPr>
            <p:cNvSpPr/>
            <p:nvPr userDrawn="1"/>
          </p:nvSpPr>
          <p:spPr>
            <a:xfrm rot="18900000">
              <a:off x="8235074" y="2022335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FFD3C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C80F6248-7DFA-DDC9-FE46-D8CBD39F2B81}"/>
                </a:ext>
              </a:extLst>
            </p:cNvPr>
            <p:cNvSpPr/>
            <p:nvPr userDrawn="1"/>
          </p:nvSpPr>
          <p:spPr>
            <a:xfrm rot="18900000">
              <a:off x="10643556" y="-392929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ABECDDAC-AB0C-BFD4-21B8-10153A3BC7CF}"/>
                </a:ext>
              </a:extLst>
            </p:cNvPr>
            <p:cNvSpPr/>
            <p:nvPr userDrawn="1"/>
          </p:nvSpPr>
          <p:spPr>
            <a:xfrm rot="18900000">
              <a:off x="9024057" y="4574565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A18C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C694F52B-8B92-3FCD-214C-7464CA0DF1B4}"/>
                </a:ext>
              </a:extLst>
            </p:cNvPr>
            <p:cNvSpPr/>
            <p:nvPr userDrawn="1"/>
          </p:nvSpPr>
          <p:spPr>
            <a:xfrm rot="18900000">
              <a:off x="11432539" y="2159297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A5E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A4658A81-5966-8017-186D-C2ABA57BD04F}"/>
                </a:ext>
              </a:extLst>
            </p:cNvPr>
            <p:cNvSpPr/>
            <p:nvPr userDrawn="1"/>
          </p:nvSpPr>
          <p:spPr>
            <a:xfrm rot="18900000">
              <a:off x="11631736" y="5319458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FEE7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0"/>
            <a:ext cx="449754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5437116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262108"/>
            <a:ext cx="5385621" cy="20087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0" y="-2092194"/>
            <a:ext cx="15125990" cy="210185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2000" y="0"/>
            <a:ext cx="3310918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1" y="6858001"/>
            <a:ext cx="15502919" cy="375183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erson looking at a phone&#10;&#10;Description automatically generated">
            <a:extLst>
              <a:ext uri="{FF2B5EF4-FFF2-40B4-BE49-F238E27FC236}">
                <a16:creationId xmlns:a16="http://schemas.microsoft.com/office/drawing/2014/main" id="{9B440B07-53DE-0DC9-7538-034A47494E1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81330" y="0"/>
            <a:ext cx="4248451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E44C868-C00F-2B14-5962-CD5672A3F5E9}"/>
              </a:ext>
            </a:extLst>
          </p:cNvPr>
          <p:cNvGrpSpPr/>
          <p:nvPr userDrawn="1"/>
        </p:nvGrpSpPr>
        <p:grpSpPr>
          <a:xfrm>
            <a:off x="5488070" y="4744867"/>
            <a:ext cx="1619715" cy="1768969"/>
            <a:chOff x="4998326" y="4744867"/>
            <a:chExt cx="1619715" cy="1768969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03FEEF1B-7217-EB7C-299C-E2625175543E}"/>
                </a:ext>
              </a:extLst>
            </p:cNvPr>
            <p:cNvSpPr/>
            <p:nvPr userDrawn="1"/>
          </p:nvSpPr>
          <p:spPr>
            <a:xfrm>
              <a:off x="4998326" y="4744867"/>
              <a:ext cx="1619715" cy="1639115"/>
            </a:xfrm>
            <a:prstGeom prst="roundRect">
              <a:avLst>
                <a:gd name="adj" fmla="val 10298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  <a:effectLst>
              <a:outerShdw blurRad="392851" dist="273592" dir="9471603" sx="110000" sy="110000" algn="tl" rotWithShape="0">
                <a:schemeClr val="tx1">
                  <a:alpha val="8978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21E5AD2A-0250-A825-B77F-7D9481A5AE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24736" y="4744869"/>
              <a:ext cx="1302603" cy="17689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25590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4F4B1FF-BA53-473C-9A21-74B6047678D1}"/>
              </a:ext>
            </a:extLst>
          </p:cNvPr>
          <p:cNvSpPr/>
          <p:nvPr userDrawn="1"/>
        </p:nvSpPr>
        <p:spPr>
          <a:xfrm rot="18900000">
            <a:off x="3574005" y="-5948190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D4B056A-7445-DB4A-01E9-3C6F926746FB}"/>
              </a:ext>
            </a:extLst>
          </p:cNvPr>
          <p:cNvSpPr/>
          <p:nvPr userDrawn="1"/>
        </p:nvSpPr>
        <p:spPr>
          <a:xfrm rot="18900000">
            <a:off x="9127376" y="-116789"/>
            <a:ext cx="7208117" cy="7097562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9820B91-AF92-C62E-19B0-D7F2C47B9C06}"/>
              </a:ext>
            </a:extLst>
          </p:cNvPr>
          <p:cNvSpPr/>
          <p:nvPr userDrawn="1"/>
        </p:nvSpPr>
        <p:spPr>
          <a:xfrm rot="18900000">
            <a:off x="8207978" y="6648126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0"/>
            <a:ext cx="449754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6" y="1763591"/>
            <a:ext cx="5140865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262108"/>
            <a:ext cx="5148673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-3489960" y="-7219586"/>
            <a:ext cx="18615950" cy="7229248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1999" y="-3257643"/>
            <a:ext cx="7133559" cy="156020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327417" y="6849217"/>
            <a:ext cx="19652975" cy="840551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D3278FD-6FC0-6699-D5BB-D3812B3AABE0}"/>
              </a:ext>
            </a:extLst>
          </p:cNvPr>
          <p:cNvSpPr/>
          <p:nvPr userDrawn="1"/>
        </p:nvSpPr>
        <p:spPr>
          <a:xfrm>
            <a:off x="9825718" y="1166507"/>
            <a:ext cx="1619715" cy="163911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0AD621A5-6C17-0D40-83D8-F395F350D9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60961" y="1177142"/>
            <a:ext cx="1302603" cy="176896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355B9E6-B5B9-6BB1-B310-3E59A293BE6F}"/>
              </a:ext>
            </a:extLst>
          </p:cNvPr>
          <p:cNvSpPr/>
          <p:nvPr userDrawn="1"/>
        </p:nvSpPr>
        <p:spPr>
          <a:xfrm>
            <a:off x="-7142747" y="-1936116"/>
            <a:ext cx="7133559" cy="156020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person looking at a phone&#10;&#10;Description automatically generated">
            <a:extLst>
              <a:ext uri="{FF2B5EF4-FFF2-40B4-BE49-F238E27FC236}">
                <a16:creationId xmlns:a16="http://schemas.microsoft.com/office/drawing/2014/main" id="{E66D4C8A-0DDC-28CA-7FBC-E0CF26EAFA7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82515" y="0"/>
            <a:ext cx="4248451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27CECF8-293B-10C1-427E-74F6B6BE029F}"/>
              </a:ext>
            </a:extLst>
          </p:cNvPr>
          <p:cNvGrpSpPr/>
          <p:nvPr userDrawn="1"/>
        </p:nvGrpSpPr>
        <p:grpSpPr>
          <a:xfrm>
            <a:off x="5801444" y="4254870"/>
            <a:ext cx="2079994" cy="1639115"/>
            <a:chOff x="5012956" y="4254870"/>
            <a:chExt cx="2079994" cy="1639115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03FEEF1B-7217-EB7C-299C-E2625175543E}"/>
                </a:ext>
              </a:extLst>
            </p:cNvPr>
            <p:cNvSpPr/>
            <p:nvPr userDrawn="1"/>
          </p:nvSpPr>
          <p:spPr>
            <a:xfrm>
              <a:off x="5012956" y="4254870"/>
              <a:ext cx="1993900" cy="1639115"/>
            </a:xfrm>
            <a:prstGeom prst="roundRect">
              <a:avLst>
                <a:gd name="adj" fmla="val 10298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  <a:effectLst>
              <a:outerShdw blurRad="392851" dist="273592" dir="9471603" sx="110000" sy="110000" algn="tl" rotWithShape="0">
                <a:schemeClr val="tx1">
                  <a:alpha val="8978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6783A73E-ECD2-841F-5703-7704E25D72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99050" y="4444186"/>
              <a:ext cx="1993900" cy="1295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6316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D3A8C7F-3997-139D-6C0C-14CE02292E90}"/>
              </a:ext>
            </a:extLst>
          </p:cNvPr>
          <p:cNvGrpSpPr/>
          <p:nvPr userDrawn="1"/>
        </p:nvGrpSpPr>
        <p:grpSpPr>
          <a:xfrm>
            <a:off x="7234605" y="-1248596"/>
            <a:ext cx="7640726" cy="9092789"/>
            <a:chOff x="8235074" y="-392929"/>
            <a:chExt cx="6640257" cy="790219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7E250A8-D90A-A719-301E-36207AD1C09A}"/>
                </a:ext>
              </a:extLst>
            </p:cNvPr>
            <p:cNvSpPr/>
            <p:nvPr userDrawn="1"/>
          </p:nvSpPr>
          <p:spPr>
            <a:xfrm rot="18900000">
              <a:off x="8235074" y="2022335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FFD3C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C80F6248-7DFA-DDC9-FE46-D8CBD39F2B81}"/>
                </a:ext>
              </a:extLst>
            </p:cNvPr>
            <p:cNvSpPr/>
            <p:nvPr userDrawn="1"/>
          </p:nvSpPr>
          <p:spPr>
            <a:xfrm rot="18900000">
              <a:off x="10643556" y="-392929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ABECDDAC-AB0C-BFD4-21B8-10153A3BC7CF}"/>
                </a:ext>
              </a:extLst>
            </p:cNvPr>
            <p:cNvSpPr/>
            <p:nvPr userDrawn="1"/>
          </p:nvSpPr>
          <p:spPr>
            <a:xfrm rot="18900000">
              <a:off x="9024057" y="4574565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A18C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C694F52B-8B92-3FCD-214C-7464CA0DF1B4}"/>
                </a:ext>
              </a:extLst>
            </p:cNvPr>
            <p:cNvSpPr/>
            <p:nvPr userDrawn="1"/>
          </p:nvSpPr>
          <p:spPr>
            <a:xfrm rot="18900000">
              <a:off x="11432539" y="2159297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A5E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A4658A81-5966-8017-186D-C2ABA57BD04F}"/>
                </a:ext>
              </a:extLst>
            </p:cNvPr>
            <p:cNvSpPr/>
            <p:nvPr userDrawn="1"/>
          </p:nvSpPr>
          <p:spPr>
            <a:xfrm rot="18900000">
              <a:off x="11631736" y="5319458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FEE7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 descr="A person holding a credit card and a phone&#10;&#10;Description automatically generated">
            <a:extLst>
              <a:ext uri="{FF2B5EF4-FFF2-40B4-BE49-F238E27FC236}">
                <a16:creationId xmlns:a16="http://schemas.microsoft.com/office/drawing/2014/main" id="{62E81DCD-589F-F1D3-838C-87B6CEE3BF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63617" y="0"/>
            <a:ext cx="5257068" cy="8072272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0"/>
            <a:ext cx="449754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6" y="1763591"/>
            <a:ext cx="5140865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262108"/>
            <a:ext cx="5148673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0" y="-2092194"/>
            <a:ext cx="15125990" cy="210185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2000" y="0"/>
            <a:ext cx="3310918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1" y="6858001"/>
            <a:ext cx="15502919" cy="375183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3FEEF1B-7217-EB7C-299C-E2625175543E}"/>
              </a:ext>
            </a:extLst>
          </p:cNvPr>
          <p:cNvSpPr/>
          <p:nvPr userDrawn="1"/>
        </p:nvSpPr>
        <p:spPr>
          <a:xfrm>
            <a:off x="5012956" y="4254870"/>
            <a:ext cx="1993900" cy="163911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783A73E-ECD2-841F-5703-7704E25D72D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99050" y="4444186"/>
            <a:ext cx="1993900" cy="1295400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D3278FD-6FC0-6699-D5BB-D3812B3AABE0}"/>
              </a:ext>
            </a:extLst>
          </p:cNvPr>
          <p:cNvSpPr/>
          <p:nvPr userDrawn="1"/>
        </p:nvSpPr>
        <p:spPr>
          <a:xfrm>
            <a:off x="9209916" y="1012445"/>
            <a:ext cx="1619715" cy="163911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0AD621A5-6C17-0D40-83D8-F395F350D9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45159" y="1023080"/>
            <a:ext cx="1302603" cy="176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681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66C44A3E-2BCC-65A6-2B98-8AA44BE292D4}"/>
              </a:ext>
            </a:extLst>
          </p:cNvPr>
          <p:cNvSpPr/>
          <p:nvPr userDrawn="1"/>
        </p:nvSpPr>
        <p:spPr>
          <a:xfrm rot="18900000">
            <a:off x="2898424" y="-6003473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D4B056A-7445-DB4A-01E9-3C6F926746FB}"/>
              </a:ext>
            </a:extLst>
          </p:cNvPr>
          <p:cNvSpPr/>
          <p:nvPr userDrawn="1"/>
        </p:nvSpPr>
        <p:spPr>
          <a:xfrm rot="18900000">
            <a:off x="10339521" y="-116789"/>
            <a:ext cx="7208117" cy="7097562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9820B91-AF92-C62E-19B0-D7F2C47B9C06}"/>
              </a:ext>
            </a:extLst>
          </p:cNvPr>
          <p:cNvSpPr/>
          <p:nvPr userDrawn="1"/>
        </p:nvSpPr>
        <p:spPr>
          <a:xfrm rot="18900000">
            <a:off x="8478994" y="6648126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erson holding a credit card and a phone&#10;&#10;Description automatically generated">
            <a:extLst>
              <a:ext uri="{FF2B5EF4-FFF2-40B4-BE49-F238E27FC236}">
                <a16:creationId xmlns:a16="http://schemas.microsoft.com/office/drawing/2014/main" id="{62E81DCD-589F-F1D3-838C-87B6CEE3BF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63617" y="9662"/>
            <a:ext cx="5257068" cy="8072272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0"/>
            <a:ext cx="449754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6" y="1763591"/>
            <a:ext cx="5140865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262108"/>
            <a:ext cx="5148673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-3489960" y="-7560942"/>
            <a:ext cx="18615950" cy="757060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1999" y="-3257643"/>
            <a:ext cx="7133559" cy="156020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327417" y="6849217"/>
            <a:ext cx="19652975" cy="840551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3FEEF1B-7217-EB7C-299C-E2625175543E}"/>
              </a:ext>
            </a:extLst>
          </p:cNvPr>
          <p:cNvSpPr/>
          <p:nvPr userDrawn="1"/>
        </p:nvSpPr>
        <p:spPr>
          <a:xfrm>
            <a:off x="5012956" y="4254870"/>
            <a:ext cx="1993900" cy="163911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783A73E-ECD2-841F-5703-7704E25D72D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99050" y="4444186"/>
            <a:ext cx="1993900" cy="1295400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D3278FD-6FC0-6699-D5BB-D3812B3AABE0}"/>
              </a:ext>
            </a:extLst>
          </p:cNvPr>
          <p:cNvSpPr/>
          <p:nvPr userDrawn="1"/>
        </p:nvSpPr>
        <p:spPr>
          <a:xfrm>
            <a:off x="9209916" y="1012445"/>
            <a:ext cx="1619715" cy="163911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0AD621A5-6C17-0D40-83D8-F395F350D9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45159" y="1023080"/>
            <a:ext cx="1302603" cy="176896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355B9E6-B5B9-6BB1-B310-3E59A293BE6F}"/>
              </a:ext>
            </a:extLst>
          </p:cNvPr>
          <p:cNvSpPr/>
          <p:nvPr userDrawn="1"/>
        </p:nvSpPr>
        <p:spPr>
          <a:xfrm>
            <a:off x="-7142747" y="-1936116"/>
            <a:ext cx="7133559" cy="156020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131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Section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61C84D3-D3C3-55BF-A73D-533F46A7DA18}"/>
              </a:ext>
            </a:extLst>
          </p:cNvPr>
          <p:cNvSpPr/>
          <p:nvPr userDrawn="1"/>
        </p:nvSpPr>
        <p:spPr>
          <a:xfrm rot="18900000">
            <a:off x="7124429" y="2441730"/>
            <a:ext cx="6869230" cy="4637531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erson looking at a phone&#10;&#10;Description automatically generated">
            <a:extLst>
              <a:ext uri="{FF2B5EF4-FFF2-40B4-BE49-F238E27FC236}">
                <a16:creationId xmlns:a16="http://schemas.microsoft.com/office/drawing/2014/main" id="{2CD43813-C074-6A0D-6C3E-9776CBBC8F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205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C055CE-5CCB-BBEA-C176-02F6EA6D3048}"/>
              </a:ext>
            </a:extLst>
          </p:cNvPr>
          <p:cNvSpPr/>
          <p:nvPr userDrawn="1"/>
        </p:nvSpPr>
        <p:spPr>
          <a:xfrm>
            <a:off x="-1" y="0"/>
            <a:ext cx="12191999" cy="6858000"/>
          </a:xfrm>
          <a:prstGeom prst="rect">
            <a:avLst/>
          </a:prstGeom>
          <a:gradFill>
            <a:gsLst>
              <a:gs pos="92000">
                <a:schemeClr val="tx1">
                  <a:alpha val="0"/>
                  <a:lumMod val="90000"/>
                </a:schemeClr>
              </a:gs>
              <a:gs pos="32000">
                <a:schemeClr val="tx1">
                  <a:alpha val="59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A2F23A-7C6A-DBE4-3A58-E039716BC795}"/>
              </a:ext>
            </a:extLst>
          </p:cNvPr>
          <p:cNvSpPr/>
          <p:nvPr userDrawn="1"/>
        </p:nvSpPr>
        <p:spPr>
          <a:xfrm>
            <a:off x="0" y="6857795"/>
            <a:ext cx="14902962" cy="704583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24769B-A28C-744C-0CC6-5C802AFD2C39}"/>
              </a:ext>
            </a:extLst>
          </p:cNvPr>
          <p:cNvSpPr/>
          <p:nvPr userDrawn="1"/>
        </p:nvSpPr>
        <p:spPr>
          <a:xfrm>
            <a:off x="12180855" y="0"/>
            <a:ext cx="3708788" cy="980342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35859EC-869B-4962-3BF5-995AC2EFE5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28420FCE-971D-0B36-4C54-1ED2A12B78CB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476359-247F-C817-0AC5-1316BA14FF5E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A6838ED-D934-11FF-2903-F2CD06522B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117" y="1763712"/>
            <a:ext cx="5432425" cy="39383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SUBJECT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4E69797-0353-A599-6261-D184D62F2F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117" y="2157546"/>
            <a:ext cx="5443538" cy="100316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sit, </a:t>
            </a:r>
            <a:r>
              <a:rPr lang="en-GB" err="1"/>
              <a:t>consecteteur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1BE669D-492F-BCAC-5D04-4F5A48FAE3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117" y="3276601"/>
            <a:ext cx="5443538" cy="1970314"/>
          </a:xfrm>
        </p:spPr>
        <p:txBody>
          <a:bodyPr lIns="0" tIns="0" rIns="0" bIns="0" numCol="2" spcCol="360000"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B1FADBB-FA26-03E3-C668-D486DEA6B08E}"/>
              </a:ext>
            </a:extLst>
          </p:cNvPr>
          <p:cNvSpPr/>
          <p:nvPr userDrawn="1"/>
        </p:nvSpPr>
        <p:spPr>
          <a:xfrm rot="18900000">
            <a:off x="6678380" y="-6466120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FEE7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E7D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A7E68D0-C9B0-9E5B-7227-A83C77B603B8}"/>
              </a:ext>
            </a:extLst>
          </p:cNvPr>
          <p:cNvSpPr/>
          <p:nvPr userDrawn="1"/>
        </p:nvSpPr>
        <p:spPr>
          <a:xfrm>
            <a:off x="-3489960" y="-15536103"/>
            <a:ext cx="18615950" cy="1554576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575F24-987F-CB34-8418-DCC5FB21482A}"/>
              </a:ext>
            </a:extLst>
          </p:cNvPr>
          <p:cNvSpPr/>
          <p:nvPr userDrawn="1"/>
        </p:nvSpPr>
        <p:spPr>
          <a:xfrm>
            <a:off x="12191999" y="-17112343"/>
            <a:ext cx="26376087" cy="3935185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C1DE05E-C2B0-E425-8D0A-D4DBFE8E7820}"/>
              </a:ext>
            </a:extLst>
          </p:cNvPr>
          <p:cNvSpPr/>
          <p:nvPr userDrawn="1"/>
        </p:nvSpPr>
        <p:spPr>
          <a:xfrm rot="18900000">
            <a:off x="-2301149" y="6566862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E0D5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E7DE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811A525-A208-F27A-8BCF-A7202204AB4F}"/>
              </a:ext>
            </a:extLst>
          </p:cNvPr>
          <p:cNvSpPr/>
          <p:nvPr userDrawn="1"/>
        </p:nvSpPr>
        <p:spPr>
          <a:xfrm>
            <a:off x="-3275690" y="6848337"/>
            <a:ext cx="18615950" cy="156737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1C008CA-A97D-8666-779E-F4247E1839E2}"/>
              </a:ext>
            </a:extLst>
          </p:cNvPr>
          <p:cNvSpPr/>
          <p:nvPr userDrawn="1"/>
        </p:nvSpPr>
        <p:spPr>
          <a:xfrm>
            <a:off x="-18615950" y="-16393887"/>
            <a:ext cx="18615950" cy="338001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65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867">
          <p15:clr>
            <a:srgbClr val="FBAE40"/>
          </p15:clr>
        </p15:guide>
        <p15:guide id="5" orient="horz" pos="1185">
          <p15:clr>
            <a:srgbClr val="FBAE40"/>
          </p15:clr>
        </p15:guide>
        <p15:guide id="6" orient="horz" pos="1956">
          <p15:clr>
            <a:srgbClr val="FBAE40"/>
          </p15:clr>
        </p15:guide>
        <p15:guide id="7" pos="39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40BC11-AEDD-C9BA-3F0F-3F8714DC881A}"/>
              </a:ext>
            </a:extLst>
          </p:cNvPr>
          <p:cNvSpPr/>
          <p:nvPr userDrawn="1"/>
        </p:nvSpPr>
        <p:spPr>
          <a:xfrm rot="18900000">
            <a:off x="-3601214" y="-1611044"/>
            <a:ext cx="10983613" cy="10815151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F292922-3291-6ED4-A30A-D0A073AD46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17963A80-CFE8-1EB9-0214-0ABCECC637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1696" y="2092103"/>
            <a:ext cx="5803937" cy="4978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2" name="Text Placeholder 39">
            <a:extLst>
              <a:ext uri="{FF2B5EF4-FFF2-40B4-BE49-F238E27FC236}">
                <a16:creationId xmlns:a16="http://schemas.microsoft.com/office/drawing/2014/main" id="{84D0E01E-1AD7-8D67-047B-F4D6BB80EB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9" y="2590620"/>
            <a:ext cx="5811745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5500" b="1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To use when title slide has no image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1" y="6858000"/>
            <a:ext cx="15308631" cy="607708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2148050" y="-5342021"/>
            <a:ext cx="15414055" cy="53420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BC580E-CC66-A3C3-1403-90DFABBA9579}"/>
              </a:ext>
            </a:extLst>
          </p:cNvPr>
          <p:cNvSpPr/>
          <p:nvPr userDrawn="1"/>
        </p:nvSpPr>
        <p:spPr>
          <a:xfrm>
            <a:off x="-6946217" y="-3910496"/>
            <a:ext cx="6946217" cy="1709710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0513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table with a computer&#10;&#10;Description automatically generated">
            <a:extLst>
              <a:ext uri="{FF2B5EF4-FFF2-40B4-BE49-F238E27FC236}">
                <a16:creationId xmlns:a16="http://schemas.microsoft.com/office/drawing/2014/main" id="{654D672E-49CC-1253-61E4-1ECEAECB40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-77248" y="-1542628"/>
            <a:ext cx="14902962" cy="99432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6C8859-60B8-AA74-101A-C7BB804C411D}"/>
              </a:ext>
            </a:extLst>
          </p:cNvPr>
          <p:cNvSpPr/>
          <p:nvPr userDrawn="1"/>
        </p:nvSpPr>
        <p:spPr>
          <a:xfrm>
            <a:off x="0" y="0"/>
            <a:ext cx="12202436" cy="6858000"/>
          </a:xfrm>
          <a:prstGeom prst="rect">
            <a:avLst/>
          </a:prstGeom>
          <a:gradFill flip="none" rotWithShape="1">
            <a:gsLst>
              <a:gs pos="99000">
                <a:schemeClr val="tx1">
                  <a:alpha val="0"/>
                </a:schemeClr>
              </a:gs>
              <a:gs pos="42000">
                <a:schemeClr val="tx1">
                  <a:alpha val="5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A2F23A-7C6A-DBE4-3A58-E039716BC795}"/>
              </a:ext>
            </a:extLst>
          </p:cNvPr>
          <p:cNvSpPr/>
          <p:nvPr userDrawn="1"/>
        </p:nvSpPr>
        <p:spPr>
          <a:xfrm>
            <a:off x="0" y="6857795"/>
            <a:ext cx="14902962" cy="704583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24769B-A28C-744C-0CC6-5C802AFD2C39}"/>
              </a:ext>
            </a:extLst>
          </p:cNvPr>
          <p:cNvSpPr/>
          <p:nvPr userDrawn="1"/>
        </p:nvSpPr>
        <p:spPr>
          <a:xfrm>
            <a:off x="12180855" y="0"/>
            <a:ext cx="3708788" cy="980342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35859EC-869B-4962-3BF5-995AC2EFE5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28420FCE-971D-0B36-4C54-1ED2A12B78CB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476359-247F-C817-0AC5-1316BA14FF5E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A6838ED-D934-11FF-2903-F2CD06522B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117" y="1763712"/>
            <a:ext cx="5432425" cy="39383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SUBJECT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4E69797-0353-A599-6261-D184D62F2F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117" y="2157546"/>
            <a:ext cx="5443538" cy="100316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sit, </a:t>
            </a:r>
            <a:r>
              <a:rPr lang="en-GB" err="1"/>
              <a:t>consecteteur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1BE669D-492F-BCAC-5D04-4F5A48FAE3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117" y="3276601"/>
            <a:ext cx="5443538" cy="1970314"/>
          </a:xfrm>
        </p:spPr>
        <p:txBody>
          <a:bodyPr lIns="0" tIns="0" rIns="0" bIns="0" numCol="2" spcCol="360000"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B1FADBB-FA26-03E3-C668-D486DEA6B08E}"/>
              </a:ext>
            </a:extLst>
          </p:cNvPr>
          <p:cNvSpPr/>
          <p:nvPr userDrawn="1"/>
        </p:nvSpPr>
        <p:spPr>
          <a:xfrm rot="18900000">
            <a:off x="7305011" y="-6859091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FEE7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E7D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A7E68D0-C9B0-9E5B-7227-A83C77B603B8}"/>
              </a:ext>
            </a:extLst>
          </p:cNvPr>
          <p:cNvSpPr/>
          <p:nvPr userDrawn="1"/>
        </p:nvSpPr>
        <p:spPr>
          <a:xfrm>
            <a:off x="-3489960" y="-15536103"/>
            <a:ext cx="18615950" cy="1554576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575F24-987F-CB34-8418-DCC5FB21482A}"/>
              </a:ext>
            </a:extLst>
          </p:cNvPr>
          <p:cNvSpPr/>
          <p:nvPr userDrawn="1"/>
        </p:nvSpPr>
        <p:spPr>
          <a:xfrm>
            <a:off x="12191999" y="-17112343"/>
            <a:ext cx="26376087" cy="3935185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C1DE05E-C2B0-E425-8D0A-D4DBFE8E7820}"/>
              </a:ext>
            </a:extLst>
          </p:cNvPr>
          <p:cNvSpPr/>
          <p:nvPr userDrawn="1"/>
        </p:nvSpPr>
        <p:spPr>
          <a:xfrm rot="18900000">
            <a:off x="-2301149" y="6566862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E0D5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E7DE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811A525-A208-F27A-8BCF-A7202204AB4F}"/>
              </a:ext>
            </a:extLst>
          </p:cNvPr>
          <p:cNvSpPr/>
          <p:nvPr userDrawn="1"/>
        </p:nvSpPr>
        <p:spPr>
          <a:xfrm>
            <a:off x="-3275690" y="6848337"/>
            <a:ext cx="18615950" cy="156737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1C008CA-A97D-8666-779E-F4247E1839E2}"/>
              </a:ext>
            </a:extLst>
          </p:cNvPr>
          <p:cNvSpPr/>
          <p:nvPr userDrawn="1"/>
        </p:nvSpPr>
        <p:spPr>
          <a:xfrm>
            <a:off x="-18615950" y="-16393887"/>
            <a:ext cx="18615950" cy="338001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134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867">
          <p15:clr>
            <a:srgbClr val="FBAE40"/>
          </p15:clr>
        </p15:guide>
        <p15:guide id="5" orient="horz" pos="1185">
          <p15:clr>
            <a:srgbClr val="FBAE40"/>
          </p15:clr>
        </p15:guide>
        <p15:guide id="6" orient="horz" pos="1956">
          <p15:clr>
            <a:srgbClr val="FBAE40"/>
          </p15:clr>
        </p15:guide>
        <p15:guide id="7" pos="393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looking up at something&#10;&#10;Description automatically generated">
            <a:extLst>
              <a:ext uri="{FF2B5EF4-FFF2-40B4-BE49-F238E27FC236}">
                <a16:creationId xmlns:a16="http://schemas.microsoft.com/office/drawing/2014/main" id="{BD37943F-EE6B-97DA-AC11-D8CE0F53B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216606" y="10391"/>
            <a:ext cx="17879345" cy="68476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A81242-F37C-E7D6-9314-0B01FC496A50}"/>
              </a:ext>
            </a:extLst>
          </p:cNvPr>
          <p:cNvSpPr/>
          <p:nvPr userDrawn="1"/>
        </p:nvSpPr>
        <p:spPr>
          <a:xfrm>
            <a:off x="-3382908" y="10391"/>
            <a:ext cx="12076793" cy="6858000"/>
          </a:xfrm>
          <a:prstGeom prst="rect">
            <a:avLst/>
          </a:prstGeom>
          <a:gradFill>
            <a:gsLst>
              <a:gs pos="99000">
                <a:schemeClr val="tx1">
                  <a:alpha val="0"/>
                </a:schemeClr>
              </a:gs>
              <a:gs pos="47000">
                <a:schemeClr val="tx1">
                  <a:alpha val="59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A2F23A-7C6A-DBE4-3A58-E039716BC795}"/>
              </a:ext>
            </a:extLst>
          </p:cNvPr>
          <p:cNvSpPr/>
          <p:nvPr userDrawn="1"/>
        </p:nvSpPr>
        <p:spPr>
          <a:xfrm>
            <a:off x="0" y="6857795"/>
            <a:ext cx="14902962" cy="704583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24769B-A28C-744C-0CC6-5C802AFD2C39}"/>
              </a:ext>
            </a:extLst>
          </p:cNvPr>
          <p:cNvSpPr/>
          <p:nvPr userDrawn="1"/>
        </p:nvSpPr>
        <p:spPr>
          <a:xfrm>
            <a:off x="12180855" y="0"/>
            <a:ext cx="3708788" cy="980342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35859EC-869B-4962-3BF5-995AC2EFE5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28420FCE-971D-0B36-4C54-1ED2A12B78CB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476359-247F-C817-0AC5-1316BA14FF5E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A6838ED-D934-11FF-2903-F2CD06522B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117" y="1763712"/>
            <a:ext cx="5432425" cy="39383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SUBJECT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4E69797-0353-A599-6261-D184D62F2F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117" y="2157546"/>
            <a:ext cx="5443538" cy="100316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sit, </a:t>
            </a:r>
            <a:r>
              <a:rPr lang="en-GB" err="1"/>
              <a:t>consecteteur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1BE669D-492F-BCAC-5D04-4F5A48FAE3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117" y="3276601"/>
            <a:ext cx="5443538" cy="1970314"/>
          </a:xfrm>
        </p:spPr>
        <p:txBody>
          <a:bodyPr lIns="0" tIns="0" rIns="0" bIns="0" numCol="2" spcCol="360000"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B1FADBB-FA26-03E3-C668-D486DEA6B08E}"/>
              </a:ext>
            </a:extLst>
          </p:cNvPr>
          <p:cNvSpPr/>
          <p:nvPr userDrawn="1"/>
        </p:nvSpPr>
        <p:spPr>
          <a:xfrm rot="18900000">
            <a:off x="7305011" y="-6367404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FEE7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E7D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A7E68D0-C9B0-9E5B-7227-A83C77B603B8}"/>
              </a:ext>
            </a:extLst>
          </p:cNvPr>
          <p:cNvSpPr/>
          <p:nvPr userDrawn="1"/>
        </p:nvSpPr>
        <p:spPr>
          <a:xfrm>
            <a:off x="-3489960" y="-15536103"/>
            <a:ext cx="18615950" cy="1554576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575F24-987F-CB34-8418-DCC5FB21482A}"/>
              </a:ext>
            </a:extLst>
          </p:cNvPr>
          <p:cNvSpPr/>
          <p:nvPr userDrawn="1"/>
        </p:nvSpPr>
        <p:spPr>
          <a:xfrm>
            <a:off x="12191999" y="-17112343"/>
            <a:ext cx="26376087" cy="3935185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C1DE05E-C2B0-E425-8D0A-D4DBFE8E7820}"/>
              </a:ext>
            </a:extLst>
          </p:cNvPr>
          <p:cNvSpPr/>
          <p:nvPr userDrawn="1"/>
        </p:nvSpPr>
        <p:spPr>
          <a:xfrm rot="18900000">
            <a:off x="-2301149" y="6566862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E0D5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E7DE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811A525-A208-F27A-8BCF-A7202204AB4F}"/>
              </a:ext>
            </a:extLst>
          </p:cNvPr>
          <p:cNvSpPr/>
          <p:nvPr userDrawn="1"/>
        </p:nvSpPr>
        <p:spPr>
          <a:xfrm>
            <a:off x="-3275690" y="6848337"/>
            <a:ext cx="18615950" cy="156737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1C008CA-A97D-8666-779E-F4247E1839E2}"/>
              </a:ext>
            </a:extLst>
          </p:cNvPr>
          <p:cNvSpPr/>
          <p:nvPr userDrawn="1"/>
        </p:nvSpPr>
        <p:spPr>
          <a:xfrm>
            <a:off x="-18615950" y="-16393887"/>
            <a:ext cx="18615950" cy="338001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593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867">
          <p15:clr>
            <a:srgbClr val="FBAE40"/>
          </p15:clr>
        </p15:guide>
        <p15:guide id="5" orient="horz" pos="1185">
          <p15:clr>
            <a:srgbClr val="FBAE40"/>
          </p15:clr>
        </p15:guide>
        <p15:guide id="6" orient="horz" pos="1956">
          <p15:clr>
            <a:srgbClr val="FBAE40"/>
          </p15:clr>
        </p15:guide>
        <p15:guide id="7" pos="393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on a desk&#10;&#10;Description automatically generated">
            <a:extLst>
              <a:ext uri="{FF2B5EF4-FFF2-40B4-BE49-F238E27FC236}">
                <a16:creationId xmlns:a16="http://schemas.microsoft.com/office/drawing/2014/main" id="{6763745D-2EC1-2575-297B-9C6F491B71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879" y="-781877"/>
            <a:ext cx="14542366" cy="96997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6C8859-60B8-AA74-101A-C7BB804C411D}"/>
              </a:ext>
            </a:extLst>
          </p:cNvPr>
          <p:cNvSpPr/>
          <p:nvPr userDrawn="1"/>
        </p:nvSpPr>
        <p:spPr>
          <a:xfrm>
            <a:off x="0" y="0"/>
            <a:ext cx="12202436" cy="6858000"/>
          </a:xfrm>
          <a:prstGeom prst="rect">
            <a:avLst/>
          </a:prstGeom>
          <a:gradFill flip="none" rotWithShape="1">
            <a:gsLst>
              <a:gs pos="99000">
                <a:schemeClr val="tx1">
                  <a:alpha val="0"/>
                </a:schemeClr>
              </a:gs>
              <a:gs pos="42000">
                <a:schemeClr val="tx1">
                  <a:alpha val="5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A2F23A-7C6A-DBE4-3A58-E039716BC795}"/>
              </a:ext>
            </a:extLst>
          </p:cNvPr>
          <p:cNvSpPr/>
          <p:nvPr userDrawn="1"/>
        </p:nvSpPr>
        <p:spPr>
          <a:xfrm>
            <a:off x="0" y="6857795"/>
            <a:ext cx="14902962" cy="704583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24769B-A28C-744C-0CC6-5C802AFD2C39}"/>
              </a:ext>
            </a:extLst>
          </p:cNvPr>
          <p:cNvSpPr/>
          <p:nvPr userDrawn="1"/>
        </p:nvSpPr>
        <p:spPr>
          <a:xfrm>
            <a:off x="12180855" y="0"/>
            <a:ext cx="3708788" cy="980342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35859EC-869B-4962-3BF5-995AC2EFE5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28420FCE-971D-0B36-4C54-1ED2A12B78CB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476359-247F-C817-0AC5-1316BA14FF5E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A6838ED-D934-11FF-2903-F2CD06522B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117" y="1763712"/>
            <a:ext cx="5432425" cy="39383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SUBJECT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4E69797-0353-A599-6261-D184D62F2F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117" y="2157546"/>
            <a:ext cx="5443538" cy="100316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sit, </a:t>
            </a:r>
            <a:r>
              <a:rPr lang="en-GB" err="1"/>
              <a:t>consecteteur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1BE669D-492F-BCAC-5D04-4F5A48FAE3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117" y="3276601"/>
            <a:ext cx="5443538" cy="1970314"/>
          </a:xfrm>
        </p:spPr>
        <p:txBody>
          <a:bodyPr lIns="0" tIns="0" rIns="0" bIns="0" numCol="2" spcCol="360000"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B1FADBB-FA26-03E3-C668-D486DEA6B08E}"/>
              </a:ext>
            </a:extLst>
          </p:cNvPr>
          <p:cNvSpPr/>
          <p:nvPr userDrawn="1"/>
        </p:nvSpPr>
        <p:spPr>
          <a:xfrm rot="18900000">
            <a:off x="7305011" y="-6859091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FEE7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E7D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A7E68D0-C9B0-9E5B-7227-A83C77B603B8}"/>
              </a:ext>
            </a:extLst>
          </p:cNvPr>
          <p:cNvSpPr/>
          <p:nvPr userDrawn="1"/>
        </p:nvSpPr>
        <p:spPr>
          <a:xfrm>
            <a:off x="-3489960" y="-15536103"/>
            <a:ext cx="18615950" cy="1554576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575F24-987F-CB34-8418-DCC5FB21482A}"/>
              </a:ext>
            </a:extLst>
          </p:cNvPr>
          <p:cNvSpPr/>
          <p:nvPr userDrawn="1"/>
        </p:nvSpPr>
        <p:spPr>
          <a:xfrm>
            <a:off x="12191999" y="-17112343"/>
            <a:ext cx="26376087" cy="3935185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C1DE05E-C2B0-E425-8D0A-D4DBFE8E7820}"/>
              </a:ext>
            </a:extLst>
          </p:cNvPr>
          <p:cNvSpPr/>
          <p:nvPr userDrawn="1"/>
        </p:nvSpPr>
        <p:spPr>
          <a:xfrm rot="18900000">
            <a:off x="-2301149" y="6566862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E0D5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E7DE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811A525-A208-F27A-8BCF-A7202204AB4F}"/>
              </a:ext>
            </a:extLst>
          </p:cNvPr>
          <p:cNvSpPr/>
          <p:nvPr userDrawn="1"/>
        </p:nvSpPr>
        <p:spPr>
          <a:xfrm>
            <a:off x="-3275690" y="6848337"/>
            <a:ext cx="18615950" cy="156737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1C008CA-A97D-8666-779E-F4247E1839E2}"/>
              </a:ext>
            </a:extLst>
          </p:cNvPr>
          <p:cNvSpPr/>
          <p:nvPr userDrawn="1"/>
        </p:nvSpPr>
        <p:spPr>
          <a:xfrm>
            <a:off x="-18615950" y="-16393887"/>
            <a:ext cx="18615950" cy="338001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59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867">
          <p15:clr>
            <a:srgbClr val="FBAE40"/>
          </p15:clr>
        </p15:guide>
        <p15:guide id="5" orient="horz" pos="1185">
          <p15:clr>
            <a:srgbClr val="FBAE40"/>
          </p15:clr>
        </p15:guide>
        <p15:guide id="6" orient="horz" pos="1956">
          <p15:clr>
            <a:srgbClr val="FBAE40"/>
          </p15:clr>
        </p15:guide>
        <p15:guide id="7" pos="393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2FD99E-7208-8771-A641-5A23C7F1CB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447261"/>
            <a:ext cx="12987130" cy="73052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264FB9-BD34-AE6A-572A-C7C261FE398F}"/>
              </a:ext>
            </a:extLst>
          </p:cNvPr>
          <p:cNvSpPr/>
          <p:nvPr userDrawn="1"/>
        </p:nvSpPr>
        <p:spPr>
          <a:xfrm>
            <a:off x="-10436" y="-1"/>
            <a:ext cx="12191999" cy="6858000"/>
          </a:xfrm>
          <a:prstGeom prst="rect">
            <a:avLst/>
          </a:prstGeom>
          <a:gradFill>
            <a:gsLst>
              <a:gs pos="99000">
                <a:schemeClr val="tx1">
                  <a:alpha val="0"/>
                </a:schemeClr>
              </a:gs>
              <a:gs pos="0">
                <a:schemeClr val="tx1">
                  <a:alpha val="59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A2F23A-7C6A-DBE4-3A58-E039716BC795}"/>
              </a:ext>
            </a:extLst>
          </p:cNvPr>
          <p:cNvSpPr/>
          <p:nvPr userDrawn="1"/>
        </p:nvSpPr>
        <p:spPr>
          <a:xfrm>
            <a:off x="0" y="6857795"/>
            <a:ext cx="14902962" cy="704583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24769B-A28C-744C-0CC6-5C802AFD2C39}"/>
              </a:ext>
            </a:extLst>
          </p:cNvPr>
          <p:cNvSpPr/>
          <p:nvPr userDrawn="1"/>
        </p:nvSpPr>
        <p:spPr>
          <a:xfrm>
            <a:off x="12180855" y="0"/>
            <a:ext cx="3708788" cy="980342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35859EC-869B-4962-3BF5-995AC2EFE5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28420FCE-971D-0B36-4C54-1ED2A12B78CB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476359-247F-C817-0AC5-1316BA14FF5E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A6838ED-D934-11FF-2903-F2CD06522B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117" y="1763712"/>
            <a:ext cx="5432425" cy="39383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SUBJECT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4E69797-0353-A599-6261-D184D62F2F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117" y="2157546"/>
            <a:ext cx="5443538" cy="100316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sit, </a:t>
            </a:r>
            <a:r>
              <a:rPr lang="en-GB" err="1"/>
              <a:t>consecteteur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1BE669D-492F-BCAC-5D04-4F5A48FAE3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117" y="3276601"/>
            <a:ext cx="5443538" cy="1970314"/>
          </a:xfrm>
        </p:spPr>
        <p:txBody>
          <a:bodyPr lIns="0" tIns="0" rIns="0" bIns="0" numCol="2" spcCol="360000"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B1FADBB-FA26-03E3-C668-D486DEA6B08E}"/>
              </a:ext>
            </a:extLst>
          </p:cNvPr>
          <p:cNvSpPr/>
          <p:nvPr userDrawn="1"/>
        </p:nvSpPr>
        <p:spPr>
          <a:xfrm rot="18900000">
            <a:off x="7759498" y="-6367404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FEE7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E7D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A7E68D0-C9B0-9E5B-7227-A83C77B603B8}"/>
              </a:ext>
            </a:extLst>
          </p:cNvPr>
          <p:cNvSpPr/>
          <p:nvPr userDrawn="1"/>
        </p:nvSpPr>
        <p:spPr>
          <a:xfrm>
            <a:off x="-3489960" y="-15536103"/>
            <a:ext cx="18615950" cy="1554576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575F24-987F-CB34-8418-DCC5FB21482A}"/>
              </a:ext>
            </a:extLst>
          </p:cNvPr>
          <p:cNvSpPr/>
          <p:nvPr userDrawn="1"/>
        </p:nvSpPr>
        <p:spPr>
          <a:xfrm>
            <a:off x="12191999" y="-17112343"/>
            <a:ext cx="26376087" cy="3935185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C1DE05E-C2B0-E425-8D0A-D4DBFE8E7820}"/>
              </a:ext>
            </a:extLst>
          </p:cNvPr>
          <p:cNvSpPr/>
          <p:nvPr userDrawn="1"/>
        </p:nvSpPr>
        <p:spPr>
          <a:xfrm rot="18900000">
            <a:off x="-2301149" y="6566862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E0D5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E7DE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811A525-A208-F27A-8BCF-A7202204AB4F}"/>
              </a:ext>
            </a:extLst>
          </p:cNvPr>
          <p:cNvSpPr/>
          <p:nvPr userDrawn="1"/>
        </p:nvSpPr>
        <p:spPr>
          <a:xfrm>
            <a:off x="-3275690" y="6848337"/>
            <a:ext cx="18615950" cy="156737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1C008CA-A97D-8666-779E-F4247E1839E2}"/>
              </a:ext>
            </a:extLst>
          </p:cNvPr>
          <p:cNvSpPr/>
          <p:nvPr userDrawn="1"/>
        </p:nvSpPr>
        <p:spPr>
          <a:xfrm>
            <a:off x="-18615950" y="-16393887"/>
            <a:ext cx="18615950" cy="338001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387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867">
          <p15:clr>
            <a:srgbClr val="FBAE40"/>
          </p15:clr>
        </p15:guide>
        <p15:guide id="5" orient="horz" pos="1185">
          <p15:clr>
            <a:srgbClr val="FBAE40"/>
          </p15:clr>
        </p15:guide>
        <p15:guide id="6" orient="horz" pos="1956">
          <p15:clr>
            <a:srgbClr val="FBAE40"/>
          </p15:clr>
        </p15:guide>
        <p15:guide id="7" pos="393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orking on a computer&#10;&#10;Description automatically generated">
            <a:extLst>
              <a:ext uri="{FF2B5EF4-FFF2-40B4-BE49-F238E27FC236}">
                <a16:creationId xmlns:a16="http://schemas.microsoft.com/office/drawing/2014/main" id="{BDA174CF-F69A-E2FA-9CCB-D90DA61A0D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620283"/>
            <a:ext cx="14206330" cy="94782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6C8859-60B8-AA74-101A-C7BB804C411D}"/>
              </a:ext>
            </a:extLst>
          </p:cNvPr>
          <p:cNvSpPr/>
          <p:nvPr userDrawn="1"/>
        </p:nvSpPr>
        <p:spPr>
          <a:xfrm>
            <a:off x="0" y="0"/>
            <a:ext cx="12202436" cy="6858000"/>
          </a:xfrm>
          <a:prstGeom prst="rect">
            <a:avLst/>
          </a:prstGeom>
          <a:gradFill flip="none" rotWithShape="1">
            <a:gsLst>
              <a:gs pos="99000">
                <a:schemeClr val="tx1">
                  <a:alpha val="0"/>
                </a:schemeClr>
              </a:gs>
              <a:gs pos="21000">
                <a:schemeClr val="tx1">
                  <a:alpha val="85643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A2F23A-7C6A-DBE4-3A58-E039716BC795}"/>
              </a:ext>
            </a:extLst>
          </p:cNvPr>
          <p:cNvSpPr/>
          <p:nvPr userDrawn="1"/>
        </p:nvSpPr>
        <p:spPr>
          <a:xfrm>
            <a:off x="0" y="6857795"/>
            <a:ext cx="14902962" cy="704583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24769B-A28C-744C-0CC6-5C802AFD2C39}"/>
              </a:ext>
            </a:extLst>
          </p:cNvPr>
          <p:cNvSpPr/>
          <p:nvPr userDrawn="1"/>
        </p:nvSpPr>
        <p:spPr>
          <a:xfrm>
            <a:off x="12180855" y="0"/>
            <a:ext cx="3708788" cy="980342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35859EC-869B-4962-3BF5-995AC2EFE5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28420FCE-971D-0B36-4C54-1ED2A12B78CB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476359-247F-C817-0AC5-1316BA14FF5E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A6838ED-D934-11FF-2903-F2CD06522B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117" y="1763712"/>
            <a:ext cx="5432425" cy="39383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SUBJECT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4E69797-0353-A599-6261-D184D62F2F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117" y="2157546"/>
            <a:ext cx="5443538" cy="100316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sit, </a:t>
            </a:r>
            <a:r>
              <a:rPr lang="en-GB" err="1"/>
              <a:t>consecteteur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1BE669D-492F-BCAC-5D04-4F5A48FAE3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117" y="3276601"/>
            <a:ext cx="5443538" cy="1970314"/>
          </a:xfrm>
        </p:spPr>
        <p:txBody>
          <a:bodyPr lIns="0" tIns="0" rIns="0" bIns="0" numCol="2" spcCol="360000"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B1FADBB-FA26-03E3-C668-D486DEA6B08E}"/>
              </a:ext>
            </a:extLst>
          </p:cNvPr>
          <p:cNvSpPr/>
          <p:nvPr userDrawn="1"/>
        </p:nvSpPr>
        <p:spPr>
          <a:xfrm rot="18900000">
            <a:off x="3240513" y="-6859091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FEE7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E7D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A7E68D0-C9B0-9E5B-7227-A83C77B603B8}"/>
              </a:ext>
            </a:extLst>
          </p:cNvPr>
          <p:cNvSpPr/>
          <p:nvPr userDrawn="1"/>
        </p:nvSpPr>
        <p:spPr>
          <a:xfrm>
            <a:off x="-3489960" y="-15536103"/>
            <a:ext cx="18615950" cy="1554576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575F24-987F-CB34-8418-DCC5FB21482A}"/>
              </a:ext>
            </a:extLst>
          </p:cNvPr>
          <p:cNvSpPr/>
          <p:nvPr userDrawn="1"/>
        </p:nvSpPr>
        <p:spPr>
          <a:xfrm>
            <a:off x="12191999" y="-17112343"/>
            <a:ext cx="26376087" cy="3935185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C1DE05E-C2B0-E425-8D0A-D4DBFE8E7820}"/>
              </a:ext>
            </a:extLst>
          </p:cNvPr>
          <p:cNvSpPr/>
          <p:nvPr userDrawn="1"/>
        </p:nvSpPr>
        <p:spPr>
          <a:xfrm rot="18900000">
            <a:off x="-2301149" y="6566862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E0D5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E7DE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811A525-A208-F27A-8BCF-A7202204AB4F}"/>
              </a:ext>
            </a:extLst>
          </p:cNvPr>
          <p:cNvSpPr/>
          <p:nvPr userDrawn="1"/>
        </p:nvSpPr>
        <p:spPr>
          <a:xfrm>
            <a:off x="-3275690" y="6848337"/>
            <a:ext cx="18615950" cy="156737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1C008CA-A97D-8666-779E-F4247E1839E2}"/>
              </a:ext>
            </a:extLst>
          </p:cNvPr>
          <p:cNvSpPr/>
          <p:nvPr userDrawn="1"/>
        </p:nvSpPr>
        <p:spPr>
          <a:xfrm>
            <a:off x="-18615950" y="-16393887"/>
            <a:ext cx="18615950" cy="338001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5034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867">
          <p15:clr>
            <a:srgbClr val="FBAE40"/>
          </p15:clr>
        </p15:guide>
        <p15:guide id="5" orient="horz" pos="1185">
          <p15:clr>
            <a:srgbClr val="FBAE40"/>
          </p15:clr>
        </p15:guide>
        <p15:guide id="6" orient="horz" pos="1956">
          <p15:clr>
            <a:srgbClr val="FBAE40"/>
          </p15:clr>
        </p15:guide>
        <p15:guide id="7" pos="393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3CA4FE-2839-8150-6D62-9C3DC52F64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11" b="-214"/>
          <a:stretch/>
        </p:blipFill>
        <p:spPr>
          <a:xfrm rot="-60000">
            <a:off x="-335050" y="-141195"/>
            <a:ext cx="12679588" cy="71467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6C8859-60B8-AA74-101A-C7BB804C411D}"/>
              </a:ext>
            </a:extLst>
          </p:cNvPr>
          <p:cNvSpPr/>
          <p:nvPr userDrawn="1"/>
        </p:nvSpPr>
        <p:spPr>
          <a:xfrm>
            <a:off x="0" y="0"/>
            <a:ext cx="12202436" cy="6858000"/>
          </a:xfrm>
          <a:prstGeom prst="rect">
            <a:avLst/>
          </a:prstGeom>
          <a:gradFill flip="none" rotWithShape="1">
            <a:gsLst>
              <a:gs pos="99000">
                <a:schemeClr val="tx1">
                  <a:alpha val="0"/>
                </a:schemeClr>
              </a:gs>
              <a:gs pos="42000">
                <a:schemeClr val="tx1">
                  <a:alpha val="5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A2F23A-7C6A-DBE4-3A58-E039716BC795}"/>
              </a:ext>
            </a:extLst>
          </p:cNvPr>
          <p:cNvSpPr/>
          <p:nvPr userDrawn="1"/>
        </p:nvSpPr>
        <p:spPr>
          <a:xfrm>
            <a:off x="0" y="6857795"/>
            <a:ext cx="14902962" cy="704583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24769B-A28C-744C-0CC6-5C802AFD2C39}"/>
              </a:ext>
            </a:extLst>
          </p:cNvPr>
          <p:cNvSpPr/>
          <p:nvPr userDrawn="1"/>
        </p:nvSpPr>
        <p:spPr>
          <a:xfrm>
            <a:off x="12180855" y="0"/>
            <a:ext cx="3708788" cy="980342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35859EC-869B-4962-3BF5-995AC2EFE5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28420FCE-971D-0B36-4C54-1ED2A12B78CB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476359-247F-C817-0AC5-1316BA14FF5E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A6838ED-D934-11FF-2903-F2CD06522B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117" y="1763712"/>
            <a:ext cx="5432425" cy="39383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SUBJECT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4E69797-0353-A599-6261-D184D62F2F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117" y="2157546"/>
            <a:ext cx="5443538" cy="100316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sit, </a:t>
            </a:r>
            <a:r>
              <a:rPr lang="en-GB" err="1"/>
              <a:t>consecteteur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1BE669D-492F-BCAC-5D04-4F5A48FAE3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117" y="3276601"/>
            <a:ext cx="5443538" cy="1970314"/>
          </a:xfrm>
        </p:spPr>
        <p:txBody>
          <a:bodyPr lIns="0" tIns="0" rIns="0" bIns="0" numCol="2" spcCol="360000"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B1FADBB-FA26-03E3-C668-D486DEA6B08E}"/>
              </a:ext>
            </a:extLst>
          </p:cNvPr>
          <p:cNvSpPr/>
          <p:nvPr userDrawn="1"/>
        </p:nvSpPr>
        <p:spPr>
          <a:xfrm rot="18900000">
            <a:off x="7305011" y="-6859091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FEE7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E7D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A7E68D0-C9B0-9E5B-7227-A83C77B603B8}"/>
              </a:ext>
            </a:extLst>
          </p:cNvPr>
          <p:cNvSpPr/>
          <p:nvPr userDrawn="1"/>
        </p:nvSpPr>
        <p:spPr>
          <a:xfrm>
            <a:off x="-3489960" y="-15536103"/>
            <a:ext cx="18615950" cy="1554576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575F24-987F-CB34-8418-DCC5FB21482A}"/>
              </a:ext>
            </a:extLst>
          </p:cNvPr>
          <p:cNvSpPr/>
          <p:nvPr userDrawn="1"/>
        </p:nvSpPr>
        <p:spPr>
          <a:xfrm>
            <a:off x="12191999" y="-17112343"/>
            <a:ext cx="26376087" cy="3935185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C1DE05E-C2B0-E425-8D0A-D4DBFE8E7820}"/>
              </a:ext>
            </a:extLst>
          </p:cNvPr>
          <p:cNvSpPr/>
          <p:nvPr userDrawn="1"/>
        </p:nvSpPr>
        <p:spPr>
          <a:xfrm rot="18900000">
            <a:off x="-2301149" y="6566862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E0D5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E7DE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811A525-A208-F27A-8BCF-A7202204AB4F}"/>
              </a:ext>
            </a:extLst>
          </p:cNvPr>
          <p:cNvSpPr/>
          <p:nvPr userDrawn="1"/>
        </p:nvSpPr>
        <p:spPr>
          <a:xfrm>
            <a:off x="-3275690" y="6848337"/>
            <a:ext cx="18615950" cy="156737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1C008CA-A97D-8666-779E-F4247E1839E2}"/>
              </a:ext>
            </a:extLst>
          </p:cNvPr>
          <p:cNvSpPr/>
          <p:nvPr userDrawn="1"/>
        </p:nvSpPr>
        <p:spPr>
          <a:xfrm>
            <a:off x="-18615950" y="-16393887"/>
            <a:ext cx="18615950" cy="338001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69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867">
          <p15:clr>
            <a:srgbClr val="FBAE40"/>
          </p15:clr>
        </p15:guide>
        <p15:guide id="5" orient="horz" pos="1185">
          <p15:clr>
            <a:srgbClr val="FBAE40"/>
          </p15:clr>
        </p15:guide>
        <p15:guide id="6" orient="horz" pos="1956">
          <p15:clr>
            <a:srgbClr val="FBAE40"/>
          </p15:clr>
        </p15:guide>
        <p15:guide id="7" pos="393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7A810AA-CB8E-405D-741A-8AE8123252FE}"/>
              </a:ext>
            </a:extLst>
          </p:cNvPr>
          <p:cNvSpPr/>
          <p:nvPr userDrawn="1"/>
        </p:nvSpPr>
        <p:spPr>
          <a:xfrm>
            <a:off x="22095" y="9458"/>
            <a:ext cx="12202436" cy="6858000"/>
          </a:xfrm>
          <a:prstGeom prst="rect">
            <a:avLst/>
          </a:prstGeom>
          <a:gradFill flip="none" rotWithShape="1">
            <a:gsLst>
              <a:gs pos="99000">
                <a:schemeClr val="tx1">
                  <a:alpha val="0"/>
                </a:schemeClr>
              </a:gs>
              <a:gs pos="21000">
                <a:schemeClr val="tx1">
                  <a:alpha val="85643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working on a computer&#10;&#10;Description automatically generated">
            <a:extLst>
              <a:ext uri="{FF2B5EF4-FFF2-40B4-BE49-F238E27FC236}">
                <a16:creationId xmlns:a16="http://schemas.microsoft.com/office/drawing/2014/main" id="{B12617DF-7932-49D2-B0C0-6FD56B545B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20567" y="-633983"/>
            <a:ext cx="12180854" cy="81185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6C8859-60B8-AA74-101A-C7BB804C411D}"/>
              </a:ext>
            </a:extLst>
          </p:cNvPr>
          <p:cNvSpPr/>
          <p:nvPr userDrawn="1"/>
        </p:nvSpPr>
        <p:spPr>
          <a:xfrm>
            <a:off x="0" y="0"/>
            <a:ext cx="12202436" cy="6858000"/>
          </a:xfrm>
          <a:prstGeom prst="rect">
            <a:avLst/>
          </a:prstGeom>
          <a:gradFill flip="none" rotWithShape="1">
            <a:gsLst>
              <a:gs pos="99000">
                <a:schemeClr val="tx1">
                  <a:alpha val="0"/>
                </a:schemeClr>
              </a:gs>
              <a:gs pos="21000">
                <a:schemeClr val="tx1">
                  <a:alpha val="85643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A2F23A-7C6A-DBE4-3A58-E039716BC795}"/>
              </a:ext>
            </a:extLst>
          </p:cNvPr>
          <p:cNvSpPr/>
          <p:nvPr userDrawn="1"/>
        </p:nvSpPr>
        <p:spPr>
          <a:xfrm>
            <a:off x="0" y="6857795"/>
            <a:ext cx="14902962" cy="704583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24769B-A28C-744C-0CC6-5C802AFD2C39}"/>
              </a:ext>
            </a:extLst>
          </p:cNvPr>
          <p:cNvSpPr/>
          <p:nvPr userDrawn="1"/>
        </p:nvSpPr>
        <p:spPr>
          <a:xfrm>
            <a:off x="12180855" y="0"/>
            <a:ext cx="3708788" cy="980342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35859EC-869B-4962-3BF5-995AC2EFE5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28420FCE-971D-0B36-4C54-1ED2A12B78CB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476359-247F-C817-0AC5-1316BA14FF5E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A6838ED-D934-11FF-2903-F2CD06522B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117" y="1763712"/>
            <a:ext cx="5432425" cy="39383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SUBJECT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4E69797-0353-A599-6261-D184D62F2F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117" y="2157546"/>
            <a:ext cx="5443538" cy="100316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sit, </a:t>
            </a:r>
            <a:r>
              <a:rPr lang="en-GB" err="1"/>
              <a:t>consecteteur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1BE669D-492F-BCAC-5D04-4F5A48FAE3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117" y="3276601"/>
            <a:ext cx="5443538" cy="1970314"/>
          </a:xfrm>
        </p:spPr>
        <p:txBody>
          <a:bodyPr lIns="0" tIns="0" rIns="0" bIns="0" numCol="2" spcCol="360000"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B1FADBB-FA26-03E3-C668-D486DEA6B08E}"/>
              </a:ext>
            </a:extLst>
          </p:cNvPr>
          <p:cNvSpPr/>
          <p:nvPr userDrawn="1"/>
        </p:nvSpPr>
        <p:spPr>
          <a:xfrm rot="18900000">
            <a:off x="7126394" y="-6859091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FEE7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E7D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A7E68D0-C9B0-9E5B-7227-A83C77B603B8}"/>
              </a:ext>
            </a:extLst>
          </p:cNvPr>
          <p:cNvSpPr/>
          <p:nvPr userDrawn="1"/>
        </p:nvSpPr>
        <p:spPr>
          <a:xfrm>
            <a:off x="-3489960" y="-15536103"/>
            <a:ext cx="18615950" cy="1554576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575F24-987F-CB34-8418-DCC5FB21482A}"/>
              </a:ext>
            </a:extLst>
          </p:cNvPr>
          <p:cNvSpPr/>
          <p:nvPr userDrawn="1"/>
        </p:nvSpPr>
        <p:spPr>
          <a:xfrm>
            <a:off x="12191999" y="-17112343"/>
            <a:ext cx="26376087" cy="3935185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C1DE05E-C2B0-E425-8D0A-D4DBFE8E7820}"/>
              </a:ext>
            </a:extLst>
          </p:cNvPr>
          <p:cNvSpPr/>
          <p:nvPr userDrawn="1"/>
        </p:nvSpPr>
        <p:spPr>
          <a:xfrm rot="18900000">
            <a:off x="-2301149" y="6566862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E0D5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E7DE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811A525-A208-F27A-8BCF-A7202204AB4F}"/>
              </a:ext>
            </a:extLst>
          </p:cNvPr>
          <p:cNvSpPr/>
          <p:nvPr userDrawn="1"/>
        </p:nvSpPr>
        <p:spPr>
          <a:xfrm>
            <a:off x="-3275690" y="6848337"/>
            <a:ext cx="18615950" cy="156737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1C008CA-A97D-8666-779E-F4247E1839E2}"/>
              </a:ext>
            </a:extLst>
          </p:cNvPr>
          <p:cNvSpPr/>
          <p:nvPr userDrawn="1"/>
        </p:nvSpPr>
        <p:spPr>
          <a:xfrm>
            <a:off x="-18615950" y="-16393887"/>
            <a:ext cx="18615950" cy="338001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871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867">
          <p15:clr>
            <a:srgbClr val="FBAE40"/>
          </p15:clr>
        </p15:guide>
        <p15:guide id="5" orient="horz" pos="1185">
          <p15:clr>
            <a:srgbClr val="FBAE40"/>
          </p15:clr>
        </p15:guide>
        <p15:guide id="6" orient="horz" pos="1956">
          <p15:clr>
            <a:srgbClr val="FBAE40"/>
          </p15:clr>
        </p15:guide>
        <p15:guide id="7" pos="393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desk&#10;&#10;Description automatically generated">
            <a:extLst>
              <a:ext uri="{FF2B5EF4-FFF2-40B4-BE49-F238E27FC236}">
                <a16:creationId xmlns:a16="http://schemas.microsoft.com/office/drawing/2014/main" id="{E4DF5C45-F11F-721F-D8BF-B98C7E4B70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38631" y="8992"/>
            <a:ext cx="10268072" cy="68488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6C8859-60B8-AA74-101A-C7BB804C411D}"/>
              </a:ext>
            </a:extLst>
          </p:cNvPr>
          <p:cNvSpPr/>
          <p:nvPr userDrawn="1"/>
        </p:nvSpPr>
        <p:spPr>
          <a:xfrm>
            <a:off x="0" y="0"/>
            <a:ext cx="12202436" cy="6858000"/>
          </a:xfrm>
          <a:prstGeom prst="rect">
            <a:avLst/>
          </a:prstGeom>
          <a:gradFill flip="none" rotWithShape="1">
            <a:gsLst>
              <a:gs pos="99000">
                <a:schemeClr val="tx1">
                  <a:alpha val="0"/>
                </a:schemeClr>
              </a:gs>
              <a:gs pos="21000">
                <a:schemeClr val="tx1">
                  <a:alpha val="85643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A810AA-CB8E-405D-741A-8AE8123252FE}"/>
              </a:ext>
            </a:extLst>
          </p:cNvPr>
          <p:cNvSpPr/>
          <p:nvPr userDrawn="1"/>
        </p:nvSpPr>
        <p:spPr>
          <a:xfrm>
            <a:off x="22095" y="9458"/>
            <a:ext cx="12202436" cy="6858000"/>
          </a:xfrm>
          <a:prstGeom prst="rect">
            <a:avLst/>
          </a:prstGeom>
          <a:gradFill flip="none" rotWithShape="1">
            <a:gsLst>
              <a:gs pos="99000">
                <a:schemeClr val="tx1">
                  <a:alpha val="0"/>
                </a:schemeClr>
              </a:gs>
              <a:gs pos="21000">
                <a:schemeClr val="tx1">
                  <a:alpha val="85643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A2F23A-7C6A-DBE4-3A58-E039716BC795}"/>
              </a:ext>
            </a:extLst>
          </p:cNvPr>
          <p:cNvSpPr/>
          <p:nvPr userDrawn="1"/>
        </p:nvSpPr>
        <p:spPr>
          <a:xfrm>
            <a:off x="0" y="6857795"/>
            <a:ext cx="14902962" cy="704583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24769B-A28C-744C-0CC6-5C802AFD2C39}"/>
              </a:ext>
            </a:extLst>
          </p:cNvPr>
          <p:cNvSpPr/>
          <p:nvPr userDrawn="1"/>
        </p:nvSpPr>
        <p:spPr>
          <a:xfrm>
            <a:off x="12180855" y="0"/>
            <a:ext cx="3708788" cy="980342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35859EC-869B-4962-3BF5-995AC2EFE5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28420FCE-971D-0B36-4C54-1ED2A12B78CB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476359-247F-C817-0AC5-1316BA14FF5E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A6838ED-D934-11FF-2903-F2CD06522B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117" y="1763712"/>
            <a:ext cx="5432425" cy="39383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SUBJECT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4E69797-0353-A599-6261-D184D62F2F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117" y="2157546"/>
            <a:ext cx="5443538" cy="100316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sit, </a:t>
            </a:r>
            <a:r>
              <a:rPr lang="en-GB" err="1"/>
              <a:t>consecteteur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1BE669D-492F-BCAC-5D04-4F5A48FAE3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117" y="3276601"/>
            <a:ext cx="5443538" cy="1970314"/>
          </a:xfrm>
        </p:spPr>
        <p:txBody>
          <a:bodyPr lIns="0" tIns="0" rIns="0" bIns="0" numCol="2" spcCol="360000"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B1FADBB-FA26-03E3-C668-D486DEA6B08E}"/>
              </a:ext>
            </a:extLst>
          </p:cNvPr>
          <p:cNvSpPr/>
          <p:nvPr userDrawn="1"/>
        </p:nvSpPr>
        <p:spPr>
          <a:xfrm rot="18900000">
            <a:off x="3304705" y="-6859092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FEE7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E7D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A7E68D0-C9B0-9E5B-7227-A83C77B603B8}"/>
              </a:ext>
            </a:extLst>
          </p:cNvPr>
          <p:cNvSpPr/>
          <p:nvPr userDrawn="1"/>
        </p:nvSpPr>
        <p:spPr>
          <a:xfrm>
            <a:off x="-3489960" y="-15536103"/>
            <a:ext cx="18615950" cy="1554576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575F24-987F-CB34-8418-DCC5FB21482A}"/>
              </a:ext>
            </a:extLst>
          </p:cNvPr>
          <p:cNvSpPr/>
          <p:nvPr userDrawn="1"/>
        </p:nvSpPr>
        <p:spPr>
          <a:xfrm>
            <a:off x="12191999" y="-17112343"/>
            <a:ext cx="26376087" cy="3935185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C1DE05E-C2B0-E425-8D0A-D4DBFE8E7820}"/>
              </a:ext>
            </a:extLst>
          </p:cNvPr>
          <p:cNvSpPr/>
          <p:nvPr userDrawn="1"/>
        </p:nvSpPr>
        <p:spPr>
          <a:xfrm rot="18900000">
            <a:off x="-2301149" y="6566862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E0D5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E7DE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811A525-A208-F27A-8BCF-A7202204AB4F}"/>
              </a:ext>
            </a:extLst>
          </p:cNvPr>
          <p:cNvSpPr/>
          <p:nvPr userDrawn="1"/>
        </p:nvSpPr>
        <p:spPr>
          <a:xfrm>
            <a:off x="-3275690" y="6848337"/>
            <a:ext cx="18615950" cy="156737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1C008CA-A97D-8666-779E-F4247E1839E2}"/>
              </a:ext>
            </a:extLst>
          </p:cNvPr>
          <p:cNvSpPr/>
          <p:nvPr userDrawn="1"/>
        </p:nvSpPr>
        <p:spPr>
          <a:xfrm>
            <a:off x="-18615950" y="-16393887"/>
            <a:ext cx="18615950" cy="338001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4611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867">
          <p15:clr>
            <a:srgbClr val="FBAE40"/>
          </p15:clr>
        </p15:guide>
        <p15:guide id="5" orient="horz" pos="1185">
          <p15:clr>
            <a:srgbClr val="FBAE40"/>
          </p15:clr>
        </p15:guide>
        <p15:guide id="6" orient="horz" pos="1956">
          <p15:clr>
            <a:srgbClr val="FBAE40"/>
          </p15:clr>
        </p15:guide>
        <p15:guide id="7" pos="393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a baseball cap&#10;&#10;Description automatically generated">
            <a:extLst>
              <a:ext uri="{FF2B5EF4-FFF2-40B4-BE49-F238E27FC236}">
                <a16:creationId xmlns:a16="http://schemas.microsoft.com/office/drawing/2014/main" id="{E1E5E5E8-D814-7345-6CDE-BCEE33384B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43560" y="-1149531"/>
            <a:ext cx="12024691" cy="80248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6C8859-60B8-AA74-101A-C7BB804C411D}"/>
              </a:ext>
            </a:extLst>
          </p:cNvPr>
          <p:cNvSpPr/>
          <p:nvPr userDrawn="1"/>
        </p:nvSpPr>
        <p:spPr>
          <a:xfrm>
            <a:off x="0" y="0"/>
            <a:ext cx="12202436" cy="6858000"/>
          </a:xfrm>
          <a:prstGeom prst="rect">
            <a:avLst/>
          </a:prstGeom>
          <a:gradFill flip="none" rotWithShape="1">
            <a:gsLst>
              <a:gs pos="99000">
                <a:schemeClr val="tx1">
                  <a:alpha val="0"/>
                </a:schemeClr>
              </a:gs>
              <a:gs pos="21000">
                <a:schemeClr val="tx1">
                  <a:alpha val="85643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A810AA-CB8E-405D-741A-8AE8123252FE}"/>
              </a:ext>
            </a:extLst>
          </p:cNvPr>
          <p:cNvSpPr/>
          <p:nvPr userDrawn="1"/>
        </p:nvSpPr>
        <p:spPr>
          <a:xfrm>
            <a:off x="22095" y="9458"/>
            <a:ext cx="12202436" cy="6858000"/>
          </a:xfrm>
          <a:prstGeom prst="rect">
            <a:avLst/>
          </a:prstGeom>
          <a:gradFill flip="none" rotWithShape="1">
            <a:gsLst>
              <a:gs pos="99000">
                <a:schemeClr val="tx1">
                  <a:alpha val="0"/>
                </a:schemeClr>
              </a:gs>
              <a:gs pos="21000">
                <a:schemeClr val="tx1">
                  <a:alpha val="85643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A2F23A-7C6A-DBE4-3A58-E039716BC795}"/>
              </a:ext>
            </a:extLst>
          </p:cNvPr>
          <p:cNvSpPr/>
          <p:nvPr userDrawn="1"/>
        </p:nvSpPr>
        <p:spPr>
          <a:xfrm>
            <a:off x="0" y="6857795"/>
            <a:ext cx="14902962" cy="704583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24769B-A28C-744C-0CC6-5C802AFD2C39}"/>
              </a:ext>
            </a:extLst>
          </p:cNvPr>
          <p:cNvSpPr/>
          <p:nvPr userDrawn="1"/>
        </p:nvSpPr>
        <p:spPr>
          <a:xfrm>
            <a:off x="12180855" y="0"/>
            <a:ext cx="3708788" cy="980342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35859EC-869B-4962-3BF5-995AC2EFE5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28420FCE-971D-0B36-4C54-1ED2A12B78CB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476359-247F-C817-0AC5-1316BA14FF5E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A6838ED-D934-11FF-2903-F2CD06522B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117" y="1763712"/>
            <a:ext cx="5432425" cy="39383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SUBJECT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4E69797-0353-A599-6261-D184D62F2F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117" y="2157546"/>
            <a:ext cx="5443538" cy="100316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sit, </a:t>
            </a:r>
            <a:r>
              <a:rPr lang="en-GB" err="1"/>
              <a:t>consecteteur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1BE669D-492F-BCAC-5D04-4F5A48FAE3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117" y="3276601"/>
            <a:ext cx="5443538" cy="1970314"/>
          </a:xfrm>
        </p:spPr>
        <p:txBody>
          <a:bodyPr lIns="0" tIns="0" rIns="0" bIns="0" numCol="2" spcCol="360000"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B1FADBB-FA26-03E3-C668-D486DEA6B08E}"/>
              </a:ext>
            </a:extLst>
          </p:cNvPr>
          <p:cNvSpPr/>
          <p:nvPr userDrawn="1"/>
        </p:nvSpPr>
        <p:spPr>
          <a:xfrm rot="18900000">
            <a:off x="3304705" y="-6859092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FEE7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E7D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A7E68D0-C9B0-9E5B-7227-A83C77B603B8}"/>
              </a:ext>
            </a:extLst>
          </p:cNvPr>
          <p:cNvSpPr/>
          <p:nvPr userDrawn="1"/>
        </p:nvSpPr>
        <p:spPr>
          <a:xfrm>
            <a:off x="-3489960" y="-15536103"/>
            <a:ext cx="18615950" cy="1554576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575F24-987F-CB34-8418-DCC5FB21482A}"/>
              </a:ext>
            </a:extLst>
          </p:cNvPr>
          <p:cNvSpPr/>
          <p:nvPr userDrawn="1"/>
        </p:nvSpPr>
        <p:spPr>
          <a:xfrm>
            <a:off x="12191999" y="-17112343"/>
            <a:ext cx="26376087" cy="3935185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C1DE05E-C2B0-E425-8D0A-D4DBFE8E7820}"/>
              </a:ext>
            </a:extLst>
          </p:cNvPr>
          <p:cNvSpPr/>
          <p:nvPr userDrawn="1"/>
        </p:nvSpPr>
        <p:spPr>
          <a:xfrm rot="18900000">
            <a:off x="-2301149" y="6566862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E0D5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E7DE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811A525-A208-F27A-8BCF-A7202204AB4F}"/>
              </a:ext>
            </a:extLst>
          </p:cNvPr>
          <p:cNvSpPr/>
          <p:nvPr userDrawn="1"/>
        </p:nvSpPr>
        <p:spPr>
          <a:xfrm>
            <a:off x="-3275690" y="6848337"/>
            <a:ext cx="18615950" cy="156737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1C008CA-A97D-8666-779E-F4247E1839E2}"/>
              </a:ext>
            </a:extLst>
          </p:cNvPr>
          <p:cNvSpPr/>
          <p:nvPr userDrawn="1"/>
        </p:nvSpPr>
        <p:spPr>
          <a:xfrm>
            <a:off x="-18615950" y="-16393887"/>
            <a:ext cx="18615950" cy="338001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853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867">
          <p15:clr>
            <a:srgbClr val="FBAE40"/>
          </p15:clr>
        </p15:guide>
        <p15:guide id="5" orient="horz" pos="1185">
          <p15:clr>
            <a:srgbClr val="FBAE40"/>
          </p15:clr>
        </p15:guide>
        <p15:guide id="6" orient="horz" pos="1956">
          <p15:clr>
            <a:srgbClr val="FBAE40"/>
          </p15:clr>
        </p15:guide>
        <p15:guide id="7" pos="393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1 ma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9B557FA-A711-98C3-1D50-1284BF1DE3CB}"/>
              </a:ext>
            </a:extLst>
          </p:cNvPr>
          <p:cNvSpPr/>
          <p:nvPr userDrawn="1"/>
        </p:nvSpPr>
        <p:spPr>
          <a:xfrm rot="18900000">
            <a:off x="-2564706" y="-806096"/>
            <a:ext cx="7208117" cy="10899542"/>
          </a:xfrm>
          <a:prstGeom prst="roundRect">
            <a:avLst>
              <a:gd name="adj" fmla="val 13059"/>
            </a:avLst>
          </a:prstGeom>
          <a:noFill/>
          <a:ln>
            <a:solidFill>
              <a:srgbClr val="FFD3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62A2DD7-F629-D615-64F6-53683093B63F}"/>
              </a:ext>
            </a:extLst>
          </p:cNvPr>
          <p:cNvSpPr/>
          <p:nvPr userDrawn="1"/>
        </p:nvSpPr>
        <p:spPr>
          <a:xfrm rot="18900000">
            <a:off x="7680043" y="-6421633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E7EA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0F8B70-199C-4418-E9FC-7DE27A562CD0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F0D483-D46A-C3E4-42BA-E792300B84DF}"/>
              </a:ext>
            </a:extLst>
          </p:cNvPr>
          <p:cNvSpPr/>
          <p:nvPr userDrawn="1"/>
        </p:nvSpPr>
        <p:spPr>
          <a:xfrm>
            <a:off x="-3254478" y="-7781731"/>
            <a:ext cx="20049579" cy="778173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6302F1-15BB-0883-6595-CC153F4AEEED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DB6A62-7D0A-A517-35A3-75DCC6E94F5A}"/>
              </a:ext>
            </a:extLst>
          </p:cNvPr>
          <p:cNvSpPr/>
          <p:nvPr userDrawn="1"/>
        </p:nvSpPr>
        <p:spPr>
          <a:xfrm>
            <a:off x="-6935157" y="-163101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pic>
        <p:nvPicPr>
          <p:cNvPr id="20" name="Picture 19" descr="A person paying with a mobile phone&#10;&#10;Description automatically generated">
            <a:extLst>
              <a:ext uri="{FF2B5EF4-FFF2-40B4-BE49-F238E27FC236}">
                <a16:creationId xmlns:a16="http://schemas.microsoft.com/office/drawing/2014/main" id="{3F8B813E-1BB2-C5B5-63A1-198697C451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0684" t="21405" r="17577" b="2834"/>
          <a:stretch/>
        </p:blipFill>
        <p:spPr>
          <a:xfrm>
            <a:off x="613312" y="1251796"/>
            <a:ext cx="4860561" cy="4742007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FFFFFF"/>
            </a:extrusionClr>
          </a:sp3d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F32E1D1-D839-CF47-661B-3898505224F1}"/>
              </a:ext>
            </a:extLst>
          </p:cNvPr>
          <p:cNvSpPr/>
          <p:nvPr userDrawn="1"/>
        </p:nvSpPr>
        <p:spPr>
          <a:xfrm>
            <a:off x="1452468" y="750277"/>
            <a:ext cx="1246766" cy="1247927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1" y="6858001"/>
            <a:ext cx="15308631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10245" y="-1259284"/>
            <a:ext cx="1327625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92000" y="-1758349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72520" y="2044679"/>
            <a:ext cx="3423587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 amet,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Donec lorem </a:t>
            </a:r>
            <a:r>
              <a:rPr lang="en-US" err="1"/>
              <a:t>velit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73041" y="3163855"/>
            <a:ext cx="3423065" cy="16952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</a:t>
            </a:r>
            <a:r>
              <a:rPr lang="en-GB" err="1"/>
              <a:t>volutpat</a:t>
            </a:r>
            <a:r>
              <a:rPr lang="en-GB"/>
              <a:t> </a:t>
            </a:r>
            <a:r>
              <a:rPr lang="en-GB" err="1"/>
              <a:t>sodales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, ac </a:t>
            </a:r>
            <a:r>
              <a:rPr lang="en-GB" err="1"/>
              <a:t>mollis</a:t>
            </a:r>
            <a:r>
              <a:rPr lang="en-GB"/>
              <a:t> dui </a:t>
            </a:r>
            <a:r>
              <a:rPr lang="en-GB" err="1"/>
              <a:t>rhoncus</a:t>
            </a:r>
            <a:r>
              <a:rPr lang="en-GB"/>
              <a:t> nec. </a:t>
            </a:r>
            <a:r>
              <a:rPr lang="en-GB" err="1"/>
              <a:t>Etiam</a:t>
            </a:r>
            <a:r>
              <a:rPr lang="en-GB"/>
              <a:t> a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luctus</a:t>
            </a:r>
            <a:r>
              <a:rPr lang="en-GB"/>
              <a:t>, fermentum magna </a:t>
            </a:r>
            <a:r>
              <a:rPr lang="en-GB" err="1"/>
              <a:t>vel</a:t>
            </a:r>
            <a:r>
              <a:rPr lang="en-GB"/>
              <a:t>, cursus </a:t>
            </a:r>
            <a:r>
              <a:rPr lang="en-GB" err="1"/>
              <a:t>sapien</a:t>
            </a:r>
            <a:r>
              <a:rPr lang="en-GB"/>
              <a:t>. Class </a:t>
            </a:r>
            <a:r>
              <a:rPr lang="en-GB" err="1"/>
              <a:t>aptent</a:t>
            </a:r>
            <a:r>
              <a:rPr lang="en-GB"/>
              <a:t> </a:t>
            </a:r>
            <a:r>
              <a:rPr lang="en-GB" err="1"/>
              <a:t>taciti</a:t>
            </a:r>
            <a:r>
              <a:rPr lang="en-GB"/>
              <a:t> </a:t>
            </a:r>
            <a:r>
              <a:rPr lang="en-GB" err="1"/>
              <a:t>sociosqu</a:t>
            </a:r>
            <a:r>
              <a:rPr lang="en-GB"/>
              <a:t> ad </a:t>
            </a:r>
            <a:r>
              <a:rPr lang="en-GB" err="1"/>
              <a:t>litora</a:t>
            </a:r>
            <a:r>
              <a:rPr lang="en-GB"/>
              <a:t> </a:t>
            </a:r>
            <a:r>
              <a:rPr lang="en-GB" err="1"/>
              <a:t>torquent</a:t>
            </a:r>
            <a:r>
              <a:rPr lang="en-GB"/>
              <a:t> per </a:t>
            </a:r>
            <a:r>
              <a:rPr lang="en-GB" err="1"/>
              <a:t>conubia</a:t>
            </a:r>
            <a:r>
              <a:rPr lang="en-GB"/>
              <a:t> nostra, per </a:t>
            </a:r>
            <a:r>
              <a:rPr lang="en-GB" err="1"/>
              <a:t>inceptos</a:t>
            </a:r>
            <a:r>
              <a:rPr lang="en-GB"/>
              <a:t> </a:t>
            </a:r>
            <a:r>
              <a:rPr lang="en-GB" err="1"/>
              <a:t>himenaeos</a:t>
            </a:r>
            <a:r>
              <a:rPr lang="en-GB"/>
              <a:t>. Nam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</a:t>
            </a:r>
            <a:br>
              <a:rPr lang="en-GB"/>
            </a:br>
            <a:br>
              <a:rPr lang="en-GB"/>
            </a:b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 </a:t>
            </a:r>
            <a:r>
              <a:rPr lang="en-GB" err="1"/>
              <a:t>vehicula</a:t>
            </a:r>
            <a:r>
              <a:rPr lang="en-GB"/>
              <a:t>, id pulvinar </a:t>
            </a:r>
            <a:r>
              <a:rPr lang="en-GB" err="1"/>
              <a:t>diam</a:t>
            </a:r>
            <a:r>
              <a:rPr lang="en-GB"/>
              <a:t> auctor. Nunc dictum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fermentum </a:t>
            </a:r>
            <a:r>
              <a:rPr lang="en-GB" err="1"/>
              <a:t>consectetur</a:t>
            </a:r>
            <a:r>
              <a:rPr lang="en-GB"/>
              <a:t>. Maecenas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11A4CF9-8ED8-D06D-49A1-8EEFBEEE1EA8}"/>
              </a:ext>
            </a:extLst>
          </p:cNvPr>
          <p:cNvSpPr/>
          <p:nvPr userDrawn="1"/>
        </p:nvSpPr>
        <p:spPr>
          <a:xfrm>
            <a:off x="4724436" y="1795299"/>
            <a:ext cx="1241286" cy="1487777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71F5802C-8266-D841-189C-40DDBD40E840}"/>
              </a:ext>
            </a:extLst>
          </p:cNvPr>
          <p:cNvSpPr/>
          <p:nvPr userDrawn="1"/>
        </p:nvSpPr>
        <p:spPr>
          <a:xfrm>
            <a:off x="2962643" y="5718234"/>
            <a:ext cx="2048130" cy="55113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8C38D59C-B079-0F9E-9185-5F1947955A9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3067" y="775329"/>
            <a:ext cx="1778261" cy="140697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5EB4331-BAC1-9AA2-4CF7-86FBCAD1EB7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9662" r="9662"/>
          <a:stretch/>
        </p:blipFill>
        <p:spPr>
          <a:xfrm>
            <a:off x="4813097" y="1794583"/>
            <a:ext cx="1157748" cy="1459080"/>
          </a:xfrm>
          <a:prstGeom prst="rect">
            <a:avLst/>
          </a:prstGeom>
        </p:spPr>
      </p:pic>
      <p:pic>
        <p:nvPicPr>
          <p:cNvPr id="43" name="Picture 42" descr="A blue stars on a black background&#10;&#10;Description automatically generated">
            <a:extLst>
              <a:ext uri="{FF2B5EF4-FFF2-40B4-BE49-F238E27FC236}">
                <a16:creationId xmlns:a16="http://schemas.microsoft.com/office/drawing/2014/main" id="{5427B89B-3927-4089-B97B-6D4AAE796BD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 l="5136" t="21097" r="7697" b="20951"/>
          <a:stretch/>
        </p:blipFill>
        <p:spPr>
          <a:xfrm>
            <a:off x="3043592" y="5791405"/>
            <a:ext cx="1881946" cy="40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4112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5347482-FF74-5A8F-FC85-E48E9E80254C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10245" y="-8325853"/>
            <a:ext cx="13276250" cy="832585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F6291F2-2B21-9917-58B6-D858E431EC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74881EBB-FA06-51DD-0E15-E1BCDA3F1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1696" y="2092103"/>
            <a:ext cx="5803937" cy="4978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6" name="Text Placeholder 39">
            <a:extLst>
              <a:ext uri="{FF2B5EF4-FFF2-40B4-BE49-F238E27FC236}">
                <a16:creationId xmlns:a16="http://schemas.microsoft.com/office/drawing/2014/main" id="{60F60504-F570-ACAA-A05E-055DB24369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9" y="2590620"/>
            <a:ext cx="5811745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55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To use when title slide has no image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33E84D2-8365-05BC-D33D-55AF391044F0}"/>
              </a:ext>
            </a:extLst>
          </p:cNvPr>
          <p:cNvSpPr/>
          <p:nvPr userDrawn="1"/>
        </p:nvSpPr>
        <p:spPr>
          <a:xfrm rot="18900000">
            <a:off x="6646751" y="4257793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1" y="6858000"/>
            <a:ext cx="15308631" cy="600639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4932947"/>
            <a:ext cx="13493634" cy="180473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200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1 mast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60A9D5-649A-0A14-6C34-2122A3DF0C11}"/>
              </a:ext>
            </a:extLst>
          </p:cNvPr>
          <p:cNvSpPr/>
          <p:nvPr userDrawn="1"/>
        </p:nvSpPr>
        <p:spPr>
          <a:xfrm>
            <a:off x="0" y="-716"/>
            <a:ext cx="12181755" cy="6858716"/>
          </a:xfrm>
          <a:prstGeom prst="rect">
            <a:avLst/>
          </a:prstGeom>
          <a:solidFill>
            <a:srgbClr val="F2E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CCB3EAC-0EBD-6646-6728-5244B69C6130}"/>
              </a:ext>
            </a:extLst>
          </p:cNvPr>
          <p:cNvSpPr/>
          <p:nvPr userDrawn="1"/>
        </p:nvSpPr>
        <p:spPr>
          <a:xfrm rot="18900000">
            <a:off x="-2564706" y="-806096"/>
            <a:ext cx="7208117" cy="10899542"/>
          </a:xfrm>
          <a:prstGeom prst="roundRect">
            <a:avLst>
              <a:gd name="adj" fmla="val 13059"/>
            </a:avLst>
          </a:prstGeom>
          <a:noFill/>
          <a:ln>
            <a:solidFill>
              <a:srgbClr val="FFD3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D4C3545-1833-E02B-A2A0-36F1694A33A8}"/>
              </a:ext>
            </a:extLst>
          </p:cNvPr>
          <p:cNvSpPr/>
          <p:nvPr userDrawn="1"/>
        </p:nvSpPr>
        <p:spPr>
          <a:xfrm rot="18900000">
            <a:off x="7680043" y="-6424297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0F8B70-199C-4418-E9FC-7DE27A562CD0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F0D483-D46A-C3E4-42BA-E792300B84DF}"/>
              </a:ext>
            </a:extLst>
          </p:cNvPr>
          <p:cNvSpPr/>
          <p:nvPr userDrawn="1"/>
        </p:nvSpPr>
        <p:spPr>
          <a:xfrm>
            <a:off x="-3254478" y="-7781731"/>
            <a:ext cx="20049579" cy="778173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6302F1-15BB-0883-6595-CC153F4AEEED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DB6A62-7D0A-A517-35A3-75DCC6E94F5A}"/>
              </a:ext>
            </a:extLst>
          </p:cNvPr>
          <p:cNvSpPr/>
          <p:nvPr userDrawn="1"/>
        </p:nvSpPr>
        <p:spPr>
          <a:xfrm>
            <a:off x="-6935157" y="-163101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pic>
        <p:nvPicPr>
          <p:cNvPr id="20" name="Picture 19" descr="A person paying with a mobile phone&#10;&#10;Description automatically generated">
            <a:extLst>
              <a:ext uri="{FF2B5EF4-FFF2-40B4-BE49-F238E27FC236}">
                <a16:creationId xmlns:a16="http://schemas.microsoft.com/office/drawing/2014/main" id="{3F8B813E-1BB2-C5B5-63A1-198697C451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0684" t="21405" r="17577" b="2834"/>
          <a:stretch/>
        </p:blipFill>
        <p:spPr>
          <a:xfrm>
            <a:off x="613312" y="1251796"/>
            <a:ext cx="4860561" cy="4742007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FFFFFF"/>
            </a:extrusionClr>
          </a:sp3d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F32E1D1-D839-CF47-661B-3898505224F1}"/>
              </a:ext>
            </a:extLst>
          </p:cNvPr>
          <p:cNvSpPr/>
          <p:nvPr userDrawn="1"/>
        </p:nvSpPr>
        <p:spPr>
          <a:xfrm>
            <a:off x="1452468" y="750277"/>
            <a:ext cx="1246766" cy="1247927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1" y="6858001"/>
            <a:ext cx="15308631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10245" y="-1259284"/>
            <a:ext cx="1327625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92000" y="-1758349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72520" y="2044679"/>
            <a:ext cx="3423587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 amet,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Donec lorem </a:t>
            </a:r>
            <a:r>
              <a:rPr lang="en-US" err="1"/>
              <a:t>velit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73041" y="3163855"/>
            <a:ext cx="3423065" cy="16952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</a:t>
            </a:r>
            <a:r>
              <a:rPr lang="en-GB" err="1"/>
              <a:t>volutpat</a:t>
            </a:r>
            <a:r>
              <a:rPr lang="en-GB"/>
              <a:t> </a:t>
            </a:r>
            <a:r>
              <a:rPr lang="en-GB" err="1"/>
              <a:t>sodales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, ac </a:t>
            </a:r>
            <a:r>
              <a:rPr lang="en-GB" err="1"/>
              <a:t>mollis</a:t>
            </a:r>
            <a:r>
              <a:rPr lang="en-GB"/>
              <a:t> dui </a:t>
            </a:r>
            <a:r>
              <a:rPr lang="en-GB" err="1"/>
              <a:t>rhoncus</a:t>
            </a:r>
            <a:r>
              <a:rPr lang="en-GB"/>
              <a:t> nec. </a:t>
            </a:r>
            <a:r>
              <a:rPr lang="en-GB" err="1"/>
              <a:t>Etiam</a:t>
            </a:r>
            <a:r>
              <a:rPr lang="en-GB"/>
              <a:t> a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luctus</a:t>
            </a:r>
            <a:r>
              <a:rPr lang="en-GB"/>
              <a:t>, fermentum magna </a:t>
            </a:r>
            <a:r>
              <a:rPr lang="en-GB" err="1"/>
              <a:t>vel</a:t>
            </a:r>
            <a:r>
              <a:rPr lang="en-GB"/>
              <a:t>, cursus </a:t>
            </a:r>
            <a:r>
              <a:rPr lang="en-GB" err="1"/>
              <a:t>sapien</a:t>
            </a:r>
            <a:r>
              <a:rPr lang="en-GB"/>
              <a:t>. Class </a:t>
            </a:r>
            <a:r>
              <a:rPr lang="en-GB" err="1"/>
              <a:t>aptent</a:t>
            </a:r>
            <a:r>
              <a:rPr lang="en-GB"/>
              <a:t> </a:t>
            </a:r>
            <a:r>
              <a:rPr lang="en-GB" err="1"/>
              <a:t>taciti</a:t>
            </a:r>
            <a:r>
              <a:rPr lang="en-GB"/>
              <a:t> </a:t>
            </a:r>
            <a:r>
              <a:rPr lang="en-GB" err="1"/>
              <a:t>sociosqu</a:t>
            </a:r>
            <a:r>
              <a:rPr lang="en-GB"/>
              <a:t> ad </a:t>
            </a:r>
            <a:r>
              <a:rPr lang="en-GB" err="1"/>
              <a:t>litora</a:t>
            </a:r>
            <a:r>
              <a:rPr lang="en-GB"/>
              <a:t> </a:t>
            </a:r>
            <a:r>
              <a:rPr lang="en-GB" err="1"/>
              <a:t>torquent</a:t>
            </a:r>
            <a:r>
              <a:rPr lang="en-GB"/>
              <a:t> per </a:t>
            </a:r>
            <a:r>
              <a:rPr lang="en-GB" err="1"/>
              <a:t>conubia</a:t>
            </a:r>
            <a:r>
              <a:rPr lang="en-GB"/>
              <a:t> nostra, per </a:t>
            </a:r>
            <a:r>
              <a:rPr lang="en-GB" err="1"/>
              <a:t>inceptos</a:t>
            </a:r>
            <a:r>
              <a:rPr lang="en-GB"/>
              <a:t> </a:t>
            </a:r>
            <a:r>
              <a:rPr lang="en-GB" err="1"/>
              <a:t>himenaeos</a:t>
            </a:r>
            <a:r>
              <a:rPr lang="en-GB"/>
              <a:t>. Nam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</a:t>
            </a:r>
            <a:br>
              <a:rPr lang="en-GB"/>
            </a:br>
            <a:br>
              <a:rPr lang="en-GB"/>
            </a:b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 </a:t>
            </a:r>
            <a:r>
              <a:rPr lang="en-GB" err="1"/>
              <a:t>vehicula</a:t>
            </a:r>
            <a:r>
              <a:rPr lang="en-GB"/>
              <a:t>, id pulvinar </a:t>
            </a:r>
            <a:r>
              <a:rPr lang="en-GB" err="1"/>
              <a:t>diam</a:t>
            </a:r>
            <a:r>
              <a:rPr lang="en-GB"/>
              <a:t> auctor. Nunc dictum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fermentum </a:t>
            </a:r>
            <a:r>
              <a:rPr lang="en-GB" err="1"/>
              <a:t>consectetur</a:t>
            </a:r>
            <a:r>
              <a:rPr lang="en-GB"/>
              <a:t>. Maecenas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71F5802C-8266-D841-189C-40DDBD40E840}"/>
              </a:ext>
            </a:extLst>
          </p:cNvPr>
          <p:cNvSpPr/>
          <p:nvPr userDrawn="1"/>
        </p:nvSpPr>
        <p:spPr>
          <a:xfrm>
            <a:off x="2962643" y="5718234"/>
            <a:ext cx="2048130" cy="55113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8C38D59C-B079-0F9E-9185-5F1947955A9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3067" y="775329"/>
            <a:ext cx="1778261" cy="1406976"/>
          </a:xfrm>
          <a:prstGeom prst="rect">
            <a:avLst/>
          </a:prstGeom>
        </p:spPr>
      </p:pic>
      <p:pic>
        <p:nvPicPr>
          <p:cNvPr id="43" name="Picture 42" descr="A blue stars on a black background&#10;&#10;Description automatically generated">
            <a:extLst>
              <a:ext uri="{FF2B5EF4-FFF2-40B4-BE49-F238E27FC236}">
                <a16:creationId xmlns:a16="http://schemas.microsoft.com/office/drawing/2014/main" id="{5427B89B-3927-4089-B97B-6D4AAE796BD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l="5136" t="21097" r="7697" b="20951"/>
          <a:stretch/>
        </p:blipFill>
        <p:spPr>
          <a:xfrm>
            <a:off x="3043592" y="5791405"/>
            <a:ext cx="1881946" cy="404792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0C83A9C-CA40-B506-6D7E-63271DE64CF9}"/>
              </a:ext>
            </a:extLst>
          </p:cNvPr>
          <p:cNvSpPr/>
          <p:nvPr userDrawn="1"/>
        </p:nvSpPr>
        <p:spPr>
          <a:xfrm>
            <a:off x="4724436" y="1795299"/>
            <a:ext cx="1241286" cy="1487777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40">
            <a:extLst>
              <a:ext uri="{FF2B5EF4-FFF2-40B4-BE49-F238E27FC236}">
                <a16:creationId xmlns:a16="http://schemas.microsoft.com/office/drawing/2014/main" id="{C89192A5-7454-D463-4DF2-5B60436E774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9662" r="9662"/>
          <a:stretch/>
        </p:blipFill>
        <p:spPr>
          <a:xfrm>
            <a:off x="4813097" y="1794583"/>
            <a:ext cx="1157748" cy="145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011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1 mast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60A9D5-649A-0A14-6C34-2122A3DF0C11}"/>
              </a:ext>
            </a:extLst>
          </p:cNvPr>
          <p:cNvSpPr/>
          <p:nvPr userDrawn="1"/>
        </p:nvSpPr>
        <p:spPr>
          <a:xfrm>
            <a:off x="0" y="-716"/>
            <a:ext cx="12181755" cy="6866797"/>
          </a:xfrm>
          <a:prstGeom prst="rect">
            <a:avLst/>
          </a:prstGeom>
          <a:solidFill>
            <a:srgbClr val="FEE7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27CF08A-BF47-63B2-E484-843E030A37EC}"/>
              </a:ext>
            </a:extLst>
          </p:cNvPr>
          <p:cNvSpPr/>
          <p:nvPr userDrawn="1"/>
        </p:nvSpPr>
        <p:spPr>
          <a:xfrm rot="18900000">
            <a:off x="-2564706" y="-806096"/>
            <a:ext cx="7208117" cy="1089954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62CB52DA-CABC-A715-878F-0FA812254DA9}"/>
              </a:ext>
            </a:extLst>
          </p:cNvPr>
          <p:cNvSpPr/>
          <p:nvPr userDrawn="1"/>
        </p:nvSpPr>
        <p:spPr>
          <a:xfrm rot="18900000">
            <a:off x="7680043" y="-6421633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32FD22B-A58A-3949-1937-8E7227F36BFE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3FCBDA-B390-B8FA-8929-6E00AB73D9D6}"/>
              </a:ext>
            </a:extLst>
          </p:cNvPr>
          <p:cNvSpPr/>
          <p:nvPr userDrawn="1"/>
        </p:nvSpPr>
        <p:spPr>
          <a:xfrm>
            <a:off x="-3254478" y="-7772399"/>
            <a:ext cx="20226295" cy="77724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EBDB108-F629-6AF9-BCE9-E954BA707203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006E392-971C-3A34-32AC-0B8CC2B5DCC3}"/>
              </a:ext>
            </a:extLst>
          </p:cNvPr>
          <p:cNvSpPr/>
          <p:nvPr userDrawn="1"/>
        </p:nvSpPr>
        <p:spPr>
          <a:xfrm>
            <a:off x="-6935157" y="-163101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pic>
        <p:nvPicPr>
          <p:cNvPr id="20" name="Picture 19" descr="A person paying with a mobile phone&#10;&#10;Description automatically generated">
            <a:extLst>
              <a:ext uri="{FF2B5EF4-FFF2-40B4-BE49-F238E27FC236}">
                <a16:creationId xmlns:a16="http://schemas.microsoft.com/office/drawing/2014/main" id="{3F8B813E-1BB2-C5B5-63A1-198697C451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0684" t="21405" r="17577" b="2834"/>
          <a:stretch/>
        </p:blipFill>
        <p:spPr>
          <a:xfrm>
            <a:off x="613312" y="1251796"/>
            <a:ext cx="4860561" cy="4742007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FFFFFF"/>
            </a:extrusionClr>
          </a:sp3d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F32E1D1-D839-CF47-661B-3898505224F1}"/>
              </a:ext>
            </a:extLst>
          </p:cNvPr>
          <p:cNvSpPr/>
          <p:nvPr userDrawn="1"/>
        </p:nvSpPr>
        <p:spPr>
          <a:xfrm>
            <a:off x="1452468" y="750277"/>
            <a:ext cx="1246766" cy="1247927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1" y="6858001"/>
            <a:ext cx="15308631" cy="455871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10245" y="-1259284"/>
            <a:ext cx="1327625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72520" y="2044679"/>
            <a:ext cx="3423587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 amet,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Donec lorem </a:t>
            </a:r>
            <a:r>
              <a:rPr lang="en-US" err="1"/>
              <a:t>velit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73041" y="3163855"/>
            <a:ext cx="3423065" cy="16952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</a:t>
            </a:r>
            <a:r>
              <a:rPr lang="en-GB" err="1"/>
              <a:t>volutpat</a:t>
            </a:r>
            <a:r>
              <a:rPr lang="en-GB"/>
              <a:t> </a:t>
            </a:r>
            <a:r>
              <a:rPr lang="en-GB" err="1"/>
              <a:t>sodales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, ac </a:t>
            </a:r>
            <a:r>
              <a:rPr lang="en-GB" err="1"/>
              <a:t>mollis</a:t>
            </a:r>
            <a:r>
              <a:rPr lang="en-GB"/>
              <a:t> dui </a:t>
            </a:r>
            <a:r>
              <a:rPr lang="en-GB" err="1"/>
              <a:t>rhoncus</a:t>
            </a:r>
            <a:r>
              <a:rPr lang="en-GB"/>
              <a:t> nec. </a:t>
            </a:r>
            <a:r>
              <a:rPr lang="en-GB" err="1"/>
              <a:t>Etiam</a:t>
            </a:r>
            <a:r>
              <a:rPr lang="en-GB"/>
              <a:t> a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luctus</a:t>
            </a:r>
            <a:r>
              <a:rPr lang="en-GB"/>
              <a:t>, fermentum magna </a:t>
            </a:r>
            <a:r>
              <a:rPr lang="en-GB" err="1"/>
              <a:t>vel</a:t>
            </a:r>
            <a:r>
              <a:rPr lang="en-GB"/>
              <a:t>, cursus </a:t>
            </a:r>
            <a:r>
              <a:rPr lang="en-GB" err="1"/>
              <a:t>sapien</a:t>
            </a:r>
            <a:r>
              <a:rPr lang="en-GB"/>
              <a:t>. Class </a:t>
            </a:r>
            <a:r>
              <a:rPr lang="en-GB" err="1"/>
              <a:t>aptent</a:t>
            </a:r>
            <a:r>
              <a:rPr lang="en-GB"/>
              <a:t> </a:t>
            </a:r>
            <a:r>
              <a:rPr lang="en-GB" err="1"/>
              <a:t>taciti</a:t>
            </a:r>
            <a:r>
              <a:rPr lang="en-GB"/>
              <a:t> </a:t>
            </a:r>
            <a:r>
              <a:rPr lang="en-GB" err="1"/>
              <a:t>sociosqu</a:t>
            </a:r>
            <a:r>
              <a:rPr lang="en-GB"/>
              <a:t> ad </a:t>
            </a:r>
            <a:r>
              <a:rPr lang="en-GB" err="1"/>
              <a:t>litora</a:t>
            </a:r>
            <a:r>
              <a:rPr lang="en-GB"/>
              <a:t> </a:t>
            </a:r>
            <a:r>
              <a:rPr lang="en-GB" err="1"/>
              <a:t>torquent</a:t>
            </a:r>
            <a:r>
              <a:rPr lang="en-GB"/>
              <a:t> per </a:t>
            </a:r>
            <a:r>
              <a:rPr lang="en-GB" err="1"/>
              <a:t>conubia</a:t>
            </a:r>
            <a:r>
              <a:rPr lang="en-GB"/>
              <a:t> nostra, per </a:t>
            </a:r>
            <a:r>
              <a:rPr lang="en-GB" err="1"/>
              <a:t>inceptos</a:t>
            </a:r>
            <a:r>
              <a:rPr lang="en-GB"/>
              <a:t> </a:t>
            </a:r>
            <a:r>
              <a:rPr lang="en-GB" err="1"/>
              <a:t>himenaeos</a:t>
            </a:r>
            <a:r>
              <a:rPr lang="en-GB"/>
              <a:t>. Nam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</a:t>
            </a:r>
            <a:br>
              <a:rPr lang="en-GB"/>
            </a:br>
            <a:br>
              <a:rPr lang="en-GB"/>
            </a:b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 </a:t>
            </a:r>
            <a:r>
              <a:rPr lang="en-GB" err="1"/>
              <a:t>vehicula</a:t>
            </a:r>
            <a:r>
              <a:rPr lang="en-GB"/>
              <a:t>, id pulvinar </a:t>
            </a:r>
            <a:r>
              <a:rPr lang="en-GB" err="1"/>
              <a:t>diam</a:t>
            </a:r>
            <a:r>
              <a:rPr lang="en-GB"/>
              <a:t> auctor. Nunc dictum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fermentum </a:t>
            </a:r>
            <a:r>
              <a:rPr lang="en-GB" err="1"/>
              <a:t>consectetur</a:t>
            </a:r>
            <a:r>
              <a:rPr lang="en-GB"/>
              <a:t>. Maecenas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71F5802C-8266-D841-189C-40DDBD40E840}"/>
              </a:ext>
            </a:extLst>
          </p:cNvPr>
          <p:cNvSpPr/>
          <p:nvPr userDrawn="1"/>
        </p:nvSpPr>
        <p:spPr>
          <a:xfrm>
            <a:off x="2962643" y="5718234"/>
            <a:ext cx="2048130" cy="55113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8C38D59C-B079-0F9E-9185-5F1947955A9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3067" y="775329"/>
            <a:ext cx="1778261" cy="1406976"/>
          </a:xfrm>
          <a:prstGeom prst="rect">
            <a:avLst/>
          </a:prstGeom>
        </p:spPr>
      </p:pic>
      <p:pic>
        <p:nvPicPr>
          <p:cNvPr id="43" name="Picture 42" descr="A blue stars on a black background&#10;&#10;Description automatically generated">
            <a:extLst>
              <a:ext uri="{FF2B5EF4-FFF2-40B4-BE49-F238E27FC236}">
                <a16:creationId xmlns:a16="http://schemas.microsoft.com/office/drawing/2014/main" id="{5427B89B-3927-4089-B97B-6D4AAE796BD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l="5136" t="21097" r="7697" b="20951"/>
          <a:stretch/>
        </p:blipFill>
        <p:spPr>
          <a:xfrm>
            <a:off x="3043592" y="5791405"/>
            <a:ext cx="1881946" cy="404792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9098A3D-3087-4971-9AAF-A07BD998F12F}"/>
              </a:ext>
            </a:extLst>
          </p:cNvPr>
          <p:cNvSpPr/>
          <p:nvPr userDrawn="1"/>
        </p:nvSpPr>
        <p:spPr>
          <a:xfrm>
            <a:off x="4724436" y="1795299"/>
            <a:ext cx="1241286" cy="1487777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40">
            <a:extLst>
              <a:ext uri="{FF2B5EF4-FFF2-40B4-BE49-F238E27FC236}">
                <a16:creationId xmlns:a16="http://schemas.microsoft.com/office/drawing/2014/main" id="{AFE3AE6F-814B-61A4-41B4-5A8EEEE702C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9662" r="9662"/>
          <a:stretch/>
        </p:blipFill>
        <p:spPr>
          <a:xfrm>
            <a:off x="4813097" y="1794583"/>
            <a:ext cx="1157748" cy="145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58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1 master 3">
    <p:bg>
      <p:bgPr>
        <a:solidFill>
          <a:srgbClr val="DC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23CE091-86B1-C19E-D663-B1ABBA5D8C4F}"/>
              </a:ext>
            </a:extLst>
          </p:cNvPr>
          <p:cNvSpPr/>
          <p:nvPr userDrawn="1"/>
        </p:nvSpPr>
        <p:spPr>
          <a:xfrm rot="18900000">
            <a:off x="-2564706" y="-806096"/>
            <a:ext cx="7208117" cy="1089954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269CBFB-3152-8B54-9AC1-6A957CAAA225}"/>
              </a:ext>
            </a:extLst>
          </p:cNvPr>
          <p:cNvSpPr/>
          <p:nvPr userDrawn="1"/>
        </p:nvSpPr>
        <p:spPr>
          <a:xfrm rot="18900000">
            <a:off x="7680043" y="-6421633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FFD3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0F8B70-199C-4418-E9FC-7DE27A562CD0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F0D483-D46A-C3E4-42BA-E792300B84DF}"/>
              </a:ext>
            </a:extLst>
          </p:cNvPr>
          <p:cNvSpPr/>
          <p:nvPr userDrawn="1"/>
        </p:nvSpPr>
        <p:spPr>
          <a:xfrm>
            <a:off x="-3254478" y="-7781731"/>
            <a:ext cx="20049579" cy="778173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6302F1-15BB-0883-6595-CC153F4AEEED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DB6A62-7D0A-A517-35A3-75DCC6E94F5A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pic>
        <p:nvPicPr>
          <p:cNvPr id="20" name="Picture 19" descr="A person paying with a mobile phone&#10;&#10;Description automatically generated">
            <a:extLst>
              <a:ext uri="{FF2B5EF4-FFF2-40B4-BE49-F238E27FC236}">
                <a16:creationId xmlns:a16="http://schemas.microsoft.com/office/drawing/2014/main" id="{3F8B813E-1BB2-C5B5-63A1-198697C451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0684" t="21405" r="17577" b="2834"/>
          <a:stretch/>
        </p:blipFill>
        <p:spPr>
          <a:xfrm>
            <a:off x="613312" y="1251796"/>
            <a:ext cx="4860561" cy="4742007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FFFFFF"/>
            </a:extrusionClr>
          </a:sp3d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F32E1D1-D839-CF47-661B-3898505224F1}"/>
              </a:ext>
            </a:extLst>
          </p:cNvPr>
          <p:cNvSpPr/>
          <p:nvPr userDrawn="1"/>
        </p:nvSpPr>
        <p:spPr>
          <a:xfrm>
            <a:off x="1452468" y="750277"/>
            <a:ext cx="1246766" cy="1247927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1" y="6858001"/>
            <a:ext cx="15308631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10245" y="-1259284"/>
            <a:ext cx="1327625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92000" y="-1758349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72520" y="2044679"/>
            <a:ext cx="3423587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 amet,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Donec lorem </a:t>
            </a:r>
            <a:r>
              <a:rPr lang="en-US" err="1"/>
              <a:t>velit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73041" y="3163855"/>
            <a:ext cx="3423065" cy="16952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</a:t>
            </a:r>
            <a:r>
              <a:rPr lang="en-GB" err="1"/>
              <a:t>volutpat</a:t>
            </a:r>
            <a:r>
              <a:rPr lang="en-GB"/>
              <a:t> </a:t>
            </a:r>
            <a:r>
              <a:rPr lang="en-GB" err="1"/>
              <a:t>sodales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, ac </a:t>
            </a:r>
            <a:r>
              <a:rPr lang="en-GB" err="1"/>
              <a:t>mollis</a:t>
            </a:r>
            <a:r>
              <a:rPr lang="en-GB"/>
              <a:t> dui </a:t>
            </a:r>
            <a:r>
              <a:rPr lang="en-GB" err="1"/>
              <a:t>rhoncus</a:t>
            </a:r>
            <a:r>
              <a:rPr lang="en-GB"/>
              <a:t> nec. </a:t>
            </a:r>
            <a:r>
              <a:rPr lang="en-GB" err="1"/>
              <a:t>Etiam</a:t>
            </a:r>
            <a:r>
              <a:rPr lang="en-GB"/>
              <a:t> a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luctus</a:t>
            </a:r>
            <a:r>
              <a:rPr lang="en-GB"/>
              <a:t>, fermentum magna </a:t>
            </a:r>
            <a:r>
              <a:rPr lang="en-GB" err="1"/>
              <a:t>vel</a:t>
            </a:r>
            <a:r>
              <a:rPr lang="en-GB"/>
              <a:t>, cursus </a:t>
            </a:r>
            <a:r>
              <a:rPr lang="en-GB" err="1"/>
              <a:t>sapien</a:t>
            </a:r>
            <a:r>
              <a:rPr lang="en-GB"/>
              <a:t>. Class </a:t>
            </a:r>
            <a:r>
              <a:rPr lang="en-GB" err="1"/>
              <a:t>aptent</a:t>
            </a:r>
            <a:r>
              <a:rPr lang="en-GB"/>
              <a:t> </a:t>
            </a:r>
            <a:r>
              <a:rPr lang="en-GB" err="1"/>
              <a:t>taciti</a:t>
            </a:r>
            <a:r>
              <a:rPr lang="en-GB"/>
              <a:t> </a:t>
            </a:r>
            <a:r>
              <a:rPr lang="en-GB" err="1"/>
              <a:t>sociosqu</a:t>
            </a:r>
            <a:r>
              <a:rPr lang="en-GB"/>
              <a:t> ad </a:t>
            </a:r>
            <a:r>
              <a:rPr lang="en-GB" err="1"/>
              <a:t>litora</a:t>
            </a:r>
            <a:r>
              <a:rPr lang="en-GB"/>
              <a:t> </a:t>
            </a:r>
            <a:r>
              <a:rPr lang="en-GB" err="1"/>
              <a:t>torquent</a:t>
            </a:r>
            <a:r>
              <a:rPr lang="en-GB"/>
              <a:t> per </a:t>
            </a:r>
            <a:r>
              <a:rPr lang="en-GB" err="1"/>
              <a:t>conubia</a:t>
            </a:r>
            <a:r>
              <a:rPr lang="en-GB"/>
              <a:t> nostra, per </a:t>
            </a:r>
            <a:r>
              <a:rPr lang="en-GB" err="1"/>
              <a:t>inceptos</a:t>
            </a:r>
            <a:r>
              <a:rPr lang="en-GB"/>
              <a:t> </a:t>
            </a:r>
            <a:r>
              <a:rPr lang="en-GB" err="1"/>
              <a:t>himenaeos</a:t>
            </a:r>
            <a:r>
              <a:rPr lang="en-GB"/>
              <a:t>. Nam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</a:t>
            </a:r>
            <a:br>
              <a:rPr lang="en-GB"/>
            </a:br>
            <a:br>
              <a:rPr lang="en-GB"/>
            </a:b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 </a:t>
            </a:r>
            <a:r>
              <a:rPr lang="en-GB" err="1"/>
              <a:t>vehicula</a:t>
            </a:r>
            <a:r>
              <a:rPr lang="en-GB"/>
              <a:t>, id pulvinar </a:t>
            </a:r>
            <a:r>
              <a:rPr lang="en-GB" err="1"/>
              <a:t>diam</a:t>
            </a:r>
            <a:r>
              <a:rPr lang="en-GB"/>
              <a:t> auctor. Nunc dictum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fermentum </a:t>
            </a:r>
            <a:r>
              <a:rPr lang="en-GB" err="1"/>
              <a:t>consectetur</a:t>
            </a:r>
            <a:r>
              <a:rPr lang="en-GB"/>
              <a:t>. Maecenas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71F5802C-8266-D841-189C-40DDBD40E840}"/>
              </a:ext>
            </a:extLst>
          </p:cNvPr>
          <p:cNvSpPr/>
          <p:nvPr userDrawn="1"/>
        </p:nvSpPr>
        <p:spPr>
          <a:xfrm>
            <a:off x="2962643" y="5718234"/>
            <a:ext cx="2048130" cy="55113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8C38D59C-B079-0F9E-9185-5F1947955A9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3067" y="775329"/>
            <a:ext cx="1778261" cy="1406976"/>
          </a:xfrm>
          <a:prstGeom prst="rect">
            <a:avLst/>
          </a:prstGeom>
        </p:spPr>
      </p:pic>
      <p:pic>
        <p:nvPicPr>
          <p:cNvPr id="43" name="Picture 42" descr="A blue stars on a black background&#10;&#10;Description automatically generated">
            <a:extLst>
              <a:ext uri="{FF2B5EF4-FFF2-40B4-BE49-F238E27FC236}">
                <a16:creationId xmlns:a16="http://schemas.microsoft.com/office/drawing/2014/main" id="{5427B89B-3927-4089-B97B-6D4AAE796BD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l="5136" t="21097" r="7697" b="20951"/>
          <a:stretch/>
        </p:blipFill>
        <p:spPr>
          <a:xfrm>
            <a:off x="3043592" y="5791405"/>
            <a:ext cx="1881946" cy="404792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8BFADAF-8B78-2CF1-733C-92A744D27F73}"/>
              </a:ext>
            </a:extLst>
          </p:cNvPr>
          <p:cNvSpPr/>
          <p:nvPr userDrawn="1"/>
        </p:nvSpPr>
        <p:spPr>
          <a:xfrm>
            <a:off x="4724436" y="1795299"/>
            <a:ext cx="1241286" cy="1487777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40">
            <a:extLst>
              <a:ext uri="{FF2B5EF4-FFF2-40B4-BE49-F238E27FC236}">
                <a16:creationId xmlns:a16="http://schemas.microsoft.com/office/drawing/2014/main" id="{3DF85C2E-E3B5-3969-1A59-ADC82232C20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9662" r="9662"/>
          <a:stretch/>
        </p:blipFill>
        <p:spPr>
          <a:xfrm>
            <a:off x="4813097" y="1800521"/>
            <a:ext cx="1157748" cy="145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02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1 templat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EA9466C-55C3-1D3D-1305-C53171686294}"/>
              </a:ext>
            </a:extLst>
          </p:cNvPr>
          <p:cNvSpPr/>
          <p:nvPr userDrawn="1"/>
        </p:nvSpPr>
        <p:spPr>
          <a:xfrm rot="18900000">
            <a:off x="-2564706" y="-806096"/>
            <a:ext cx="7208117" cy="10899542"/>
          </a:xfrm>
          <a:prstGeom prst="roundRect">
            <a:avLst>
              <a:gd name="adj" fmla="val 13059"/>
            </a:avLst>
          </a:prstGeom>
          <a:noFill/>
          <a:ln>
            <a:solidFill>
              <a:srgbClr val="FFD3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D4EA14C-6738-0FE3-1F19-6ED499D2996F}"/>
              </a:ext>
            </a:extLst>
          </p:cNvPr>
          <p:cNvSpPr/>
          <p:nvPr userDrawn="1"/>
        </p:nvSpPr>
        <p:spPr>
          <a:xfrm rot="18900000">
            <a:off x="7680043" y="-6421633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E7EA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4BA5B37-F676-9BC6-7993-11D6D28FC31A}"/>
              </a:ext>
            </a:extLst>
          </p:cNvPr>
          <p:cNvSpPr/>
          <p:nvPr userDrawn="1"/>
        </p:nvSpPr>
        <p:spPr>
          <a:xfrm>
            <a:off x="613137" y="1249210"/>
            <a:ext cx="4860563" cy="4744591"/>
          </a:xfrm>
          <a:prstGeom prst="roundRect">
            <a:avLst>
              <a:gd name="adj" fmla="val 1169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icture Placeholder 46">
            <a:extLst>
              <a:ext uri="{FF2B5EF4-FFF2-40B4-BE49-F238E27FC236}">
                <a16:creationId xmlns:a16="http://schemas.microsoft.com/office/drawing/2014/main" id="{A02DC410-DC02-2739-EDFA-36040BE6B6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3138" y="1252538"/>
            <a:ext cx="4860562" cy="4741862"/>
          </a:xfrm>
        </p:spPr>
        <p:txBody>
          <a:bodyPr>
            <a:normAutofit/>
          </a:bodyPr>
          <a:lstStyle>
            <a:lvl1pPr marL="0" indent="0" algn="ctr">
              <a:buNone/>
              <a:defRPr sz="15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F32E1D1-D839-CF47-661B-3898505224F1}"/>
              </a:ext>
            </a:extLst>
          </p:cNvPr>
          <p:cNvSpPr/>
          <p:nvPr userDrawn="1"/>
        </p:nvSpPr>
        <p:spPr>
          <a:xfrm>
            <a:off x="1452468" y="750277"/>
            <a:ext cx="1246766" cy="1247927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72520" y="2044679"/>
            <a:ext cx="3423587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 amet,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Donec lorem </a:t>
            </a:r>
            <a:r>
              <a:rPr lang="en-US" err="1"/>
              <a:t>velit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73041" y="3163855"/>
            <a:ext cx="3423065" cy="16952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</a:t>
            </a:r>
            <a:r>
              <a:rPr lang="en-GB" err="1"/>
              <a:t>volutpat</a:t>
            </a:r>
            <a:r>
              <a:rPr lang="en-GB"/>
              <a:t> </a:t>
            </a:r>
            <a:r>
              <a:rPr lang="en-GB" err="1"/>
              <a:t>sodales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, ac </a:t>
            </a:r>
            <a:r>
              <a:rPr lang="en-GB" err="1"/>
              <a:t>mollis</a:t>
            </a:r>
            <a:r>
              <a:rPr lang="en-GB"/>
              <a:t> dui </a:t>
            </a:r>
            <a:r>
              <a:rPr lang="en-GB" err="1"/>
              <a:t>rhoncus</a:t>
            </a:r>
            <a:r>
              <a:rPr lang="en-GB"/>
              <a:t> nec. </a:t>
            </a:r>
            <a:r>
              <a:rPr lang="en-GB" err="1"/>
              <a:t>Etiam</a:t>
            </a:r>
            <a:r>
              <a:rPr lang="en-GB"/>
              <a:t> a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luctus</a:t>
            </a:r>
            <a:r>
              <a:rPr lang="en-GB"/>
              <a:t>, fermentum magna </a:t>
            </a:r>
            <a:r>
              <a:rPr lang="en-GB" err="1"/>
              <a:t>vel</a:t>
            </a:r>
            <a:r>
              <a:rPr lang="en-GB"/>
              <a:t>, cursus </a:t>
            </a:r>
            <a:r>
              <a:rPr lang="en-GB" err="1"/>
              <a:t>sapien</a:t>
            </a:r>
            <a:r>
              <a:rPr lang="en-GB"/>
              <a:t>. Class </a:t>
            </a:r>
            <a:r>
              <a:rPr lang="en-GB" err="1"/>
              <a:t>aptent</a:t>
            </a:r>
            <a:r>
              <a:rPr lang="en-GB"/>
              <a:t> </a:t>
            </a:r>
            <a:r>
              <a:rPr lang="en-GB" err="1"/>
              <a:t>taciti</a:t>
            </a:r>
            <a:r>
              <a:rPr lang="en-GB"/>
              <a:t> </a:t>
            </a:r>
            <a:r>
              <a:rPr lang="en-GB" err="1"/>
              <a:t>sociosqu</a:t>
            </a:r>
            <a:r>
              <a:rPr lang="en-GB"/>
              <a:t> ad </a:t>
            </a:r>
            <a:r>
              <a:rPr lang="en-GB" err="1"/>
              <a:t>litora</a:t>
            </a:r>
            <a:r>
              <a:rPr lang="en-GB"/>
              <a:t> </a:t>
            </a:r>
            <a:r>
              <a:rPr lang="en-GB" err="1"/>
              <a:t>torquent</a:t>
            </a:r>
            <a:r>
              <a:rPr lang="en-GB"/>
              <a:t> per </a:t>
            </a:r>
            <a:r>
              <a:rPr lang="en-GB" err="1"/>
              <a:t>conubia</a:t>
            </a:r>
            <a:r>
              <a:rPr lang="en-GB"/>
              <a:t> nostra, per </a:t>
            </a:r>
            <a:r>
              <a:rPr lang="en-GB" err="1"/>
              <a:t>inceptos</a:t>
            </a:r>
            <a:r>
              <a:rPr lang="en-GB"/>
              <a:t> </a:t>
            </a:r>
            <a:r>
              <a:rPr lang="en-GB" err="1"/>
              <a:t>himenaeos</a:t>
            </a:r>
            <a:r>
              <a:rPr lang="en-GB"/>
              <a:t>. Nam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</a:t>
            </a:r>
            <a:br>
              <a:rPr lang="en-GB"/>
            </a:br>
            <a:br>
              <a:rPr lang="en-GB"/>
            </a:b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 </a:t>
            </a:r>
            <a:r>
              <a:rPr lang="en-GB" err="1"/>
              <a:t>vehicula</a:t>
            </a:r>
            <a:r>
              <a:rPr lang="en-GB"/>
              <a:t>, id pulvinar </a:t>
            </a:r>
            <a:r>
              <a:rPr lang="en-GB" err="1"/>
              <a:t>diam</a:t>
            </a:r>
            <a:r>
              <a:rPr lang="en-GB"/>
              <a:t> auctor. Nunc dictum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fermentum </a:t>
            </a:r>
            <a:r>
              <a:rPr lang="en-GB" err="1"/>
              <a:t>consectetur</a:t>
            </a:r>
            <a:r>
              <a:rPr lang="en-GB"/>
              <a:t>. Maecenas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11A4CF9-8ED8-D06D-49A1-8EEFBEEE1EA8}"/>
              </a:ext>
            </a:extLst>
          </p:cNvPr>
          <p:cNvSpPr/>
          <p:nvPr userDrawn="1"/>
        </p:nvSpPr>
        <p:spPr>
          <a:xfrm>
            <a:off x="4724436" y="1795299"/>
            <a:ext cx="1241286" cy="1487777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71F5802C-8266-D841-189C-40DDBD40E840}"/>
              </a:ext>
            </a:extLst>
          </p:cNvPr>
          <p:cNvSpPr/>
          <p:nvPr userDrawn="1"/>
        </p:nvSpPr>
        <p:spPr>
          <a:xfrm>
            <a:off x="2962643" y="5718234"/>
            <a:ext cx="2048130" cy="55113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EB9DF0-C88E-455E-7D80-439961BFD429}"/>
              </a:ext>
            </a:extLst>
          </p:cNvPr>
          <p:cNvSpPr/>
          <p:nvPr userDrawn="1"/>
        </p:nvSpPr>
        <p:spPr>
          <a:xfrm>
            <a:off x="-3254478" y="-7781731"/>
            <a:ext cx="20049579" cy="778173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022C730-C1F6-072C-8DC3-D193BE18F534}"/>
              </a:ext>
            </a:extLst>
          </p:cNvPr>
          <p:cNvSpPr/>
          <p:nvPr userDrawn="1"/>
        </p:nvSpPr>
        <p:spPr>
          <a:xfrm>
            <a:off x="-6935157" y="-163101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D4BC8BF-A091-C5DC-08E6-3C328F1E99F5}"/>
              </a:ext>
            </a:extLst>
          </p:cNvPr>
          <p:cNvSpPr/>
          <p:nvPr userDrawn="1"/>
        </p:nvSpPr>
        <p:spPr>
          <a:xfrm>
            <a:off x="-1" y="6858001"/>
            <a:ext cx="15308631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FD21DBC-C4D6-450E-A826-67149C21CAE7}"/>
              </a:ext>
            </a:extLst>
          </p:cNvPr>
          <p:cNvSpPr/>
          <p:nvPr userDrawn="1"/>
        </p:nvSpPr>
        <p:spPr>
          <a:xfrm>
            <a:off x="-10245" y="-1259284"/>
            <a:ext cx="1327625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63ADA2C-C6DE-AB6A-DBB8-F847C3356CC2}"/>
              </a:ext>
            </a:extLst>
          </p:cNvPr>
          <p:cNvSpPr/>
          <p:nvPr userDrawn="1"/>
        </p:nvSpPr>
        <p:spPr>
          <a:xfrm>
            <a:off x="12192000" y="-1758349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715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1 template 2">
    <p:bg>
      <p:bgPr>
        <a:solidFill>
          <a:srgbClr val="F2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4CFE01C-4AA7-6A37-B587-0CB32176E3ED}"/>
              </a:ext>
            </a:extLst>
          </p:cNvPr>
          <p:cNvSpPr/>
          <p:nvPr userDrawn="1"/>
        </p:nvSpPr>
        <p:spPr>
          <a:xfrm rot="18900000">
            <a:off x="-2564706" y="-806096"/>
            <a:ext cx="7208117" cy="10899542"/>
          </a:xfrm>
          <a:prstGeom prst="roundRect">
            <a:avLst>
              <a:gd name="adj" fmla="val 13059"/>
            </a:avLst>
          </a:prstGeom>
          <a:noFill/>
          <a:ln>
            <a:solidFill>
              <a:srgbClr val="FFD3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EBDE4DF-5845-CB1B-F31B-A22566D84E29}"/>
              </a:ext>
            </a:extLst>
          </p:cNvPr>
          <p:cNvSpPr/>
          <p:nvPr userDrawn="1"/>
        </p:nvSpPr>
        <p:spPr>
          <a:xfrm rot="18900000">
            <a:off x="7680043" y="-6424297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4D19398-DD05-423C-FC10-3EC8EEC846D9}"/>
              </a:ext>
            </a:extLst>
          </p:cNvPr>
          <p:cNvSpPr/>
          <p:nvPr userDrawn="1"/>
        </p:nvSpPr>
        <p:spPr>
          <a:xfrm>
            <a:off x="-3254478" y="-7781731"/>
            <a:ext cx="20049579" cy="778173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752FC7B-EB86-81BB-04AA-962BA0EE5536}"/>
              </a:ext>
            </a:extLst>
          </p:cNvPr>
          <p:cNvSpPr/>
          <p:nvPr userDrawn="1"/>
        </p:nvSpPr>
        <p:spPr>
          <a:xfrm>
            <a:off x="-6935157" y="-163101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DB522FD-7DBB-607E-9006-D77A1C1A5814}"/>
              </a:ext>
            </a:extLst>
          </p:cNvPr>
          <p:cNvSpPr/>
          <p:nvPr userDrawn="1"/>
        </p:nvSpPr>
        <p:spPr>
          <a:xfrm>
            <a:off x="-1" y="6858001"/>
            <a:ext cx="15308631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4649A9E-9BBC-7670-2594-BD7B2138EF68}"/>
              </a:ext>
            </a:extLst>
          </p:cNvPr>
          <p:cNvSpPr/>
          <p:nvPr userDrawn="1"/>
        </p:nvSpPr>
        <p:spPr>
          <a:xfrm>
            <a:off x="12192000" y="-1758349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4BA5B37-F676-9BC6-7993-11D6D28FC31A}"/>
              </a:ext>
            </a:extLst>
          </p:cNvPr>
          <p:cNvSpPr/>
          <p:nvPr userDrawn="1"/>
        </p:nvSpPr>
        <p:spPr>
          <a:xfrm>
            <a:off x="613137" y="1249210"/>
            <a:ext cx="4860563" cy="4744591"/>
          </a:xfrm>
          <a:prstGeom prst="roundRect">
            <a:avLst>
              <a:gd name="adj" fmla="val 1169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F32E1D1-D839-CF47-661B-3898505224F1}"/>
              </a:ext>
            </a:extLst>
          </p:cNvPr>
          <p:cNvSpPr/>
          <p:nvPr userDrawn="1"/>
        </p:nvSpPr>
        <p:spPr>
          <a:xfrm>
            <a:off x="1452468" y="750277"/>
            <a:ext cx="1246766" cy="1247927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1" y="6858001"/>
            <a:ext cx="15308631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15718" y="-1251447"/>
            <a:ext cx="1327625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72520" y="2044679"/>
            <a:ext cx="3423587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 amet,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Donec lorem </a:t>
            </a:r>
            <a:r>
              <a:rPr lang="en-US" err="1"/>
              <a:t>velit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73041" y="3163855"/>
            <a:ext cx="3423065" cy="16952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</a:t>
            </a:r>
            <a:r>
              <a:rPr lang="en-GB" err="1"/>
              <a:t>volutpat</a:t>
            </a:r>
            <a:r>
              <a:rPr lang="en-GB"/>
              <a:t> </a:t>
            </a:r>
            <a:r>
              <a:rPr lang="en-GB" err="1"/>
              <a:t>sodales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, ac </a:t>
            </a:r>
            <a:r>
              <a:rPr lang="en-GB" err="1"/>
              <a:t>mollis</a:t>
            </a:r>
            <a:r>
              <a:rPr lang="en-GB"/>
              <a:t> dui </a:t>
            </a:r>
            <a:r>
              <a:rPr lang="en-GB" err="1"/>
              <a:t>rhoncus</a:t>
            </a:r>
            <a:r>
              <a:rPr lang="en-GB"/>
              <a:t> nec. </a:t>
            </a:r>
            <a:r>
              <a:rPr lang="en-GB" err="1"/>
              <a:t>Etiam</a:t>
            </a:r>
            <a:r>
              <a:rPr lang="en-GB"/>
              <a:t> a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luctus</a:t>
            </a:r>
            <a:r>
              <a:rPr lang="en-GB"/>
              <a:t>, fermentum magna </a:t>
            </a:r>
            <a:r>
              <a:rPr lang="en-GB" err="1"/>
              <a:t>vel</a:t>
            </a:r>
            <a:r>
              <a:rPr lang="en-GB"/>
              <a:t>, cursus </a:t>
            </a:r>
            <a:r>
              <a:rPr lang="en-GB" err="1"/>
              <a:t>sapien</a:t>
            </a:r>
            <a:r>
              <a:rPr lang="en-GB"/>
              <a:t>. Class </a:t>
            </a:r>
            <a:r>
              <a:rPr lang="en-GB" err="1"/>
              <a:t>aptent</a:t>
            </a:r>
            <a:r>
              <a:rPr lang="en-GB"/>
              <a:t> </a:t>
            </a:r>
            <a:r>
              <a:rPr lang="en-GB" err="1"/>
              <a:t>taciti</a:t>
            </a:r>
            <a:r>
              <a:rPr lang="en-GB"/>
              <a:t> </a:t>
            </a:r>
            <a:r>
              <a:rPr lang="en-GB" err="1"/>
              <a:t>sociosqu</a:t>
            </a:r>
            <a:r>
              <a:rPr lang="en-GB"/>
              <a:t> ad </a:t>
            </a:r>
            <a:r>
              <a:rPr lang="en-GB" err="1"/>
              <a:t>litora</a:t>
            </a:r>
            <a:r>
              <a:rPr lang="en-GB"/>
              <a:t> </a:t>
            </a:r>
            <a:r>
              <a:rPr lang="en-GB" err="1"/>
              <a:t>torquent</a:t>
            </a:r>
            <a:r>
              <a:rPr lang="en-GB"/>
              <a:t> per </a:t>
            </a:r>
            <a:r>
              <a:rPr lang="en-GB" err="1"/>
              <a:t>conubia</a:t>
            </a:r>
            <a:r>
              <a:rPr lang="en-GB"/>
              <a:t> nostra, per </a:t>
            </a:r>
            <a:r>
              <a:rPr lang="en-GB" err="1"/>
              <a:t>inceptos</a:t>
            </a:r>
            <a:r>
              <a:rPr lang="en-GB"/>
              <a:t> </a:t>
            </a:r>
            <a:r>
              <a:rPr lang="en-GB" err="1"/>
              <a:t>himenaeos</a:t>
            </a:r>
            <a:r>
              <a:rPr lang="en-GB"/>
              <a:t>. Nam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</a:t>
            </a:r>
            <a:br>
              <a:rPr lang="en-GB"/>
            </a:br>
            <a:br>
              <a:rPr lang="en-GB"/>
            </a:b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 </a:t>
            </a:r>
            <a:r>
              <a:rPr lang="en-GB" err="1"/>
              <a:t>vehicula</a:t>
            </a:r>
            <a:r>
              <a:rPr lang="en-GB"/>
              <a:t>, id pulvinar </a:t>
            </a:r>
            <a:r>
              <a:rPr lang="en-GB" err="1"/>
              <a:t>diam</a:t>
            </a:r>
            <a:r>
              <a:rPr lang="en-GB"/>
              <a:t> auctor. Nunc dictum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fermentum </a:t>
            </a:r>
            <a:r>
              <a:rPr lang="en-GB" err="1"/>
              <a:t>consectetur</a:t>
            </a:r>
            <a:r>
              <a:rPr lang="en-GB"/>
              <a:t>. Maecenas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11A4CF9-8ED8-D06D-49A1-8EEFBEEE1EA8}"/>
              </a:ext>
            </a:extLst>
          </p:cNvPr>
          <p:cNvSpPr/>
          <p:nvPr userDrawn="1"/>
        </p:nvSpPr>
        <p:spPr>
          <a:xfrm>
            <a:off x="4724436" y="1795299"/>
            <a:ext cx="1241286" cy="1487777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71F5802C-8266-D841-189C-40DDBD40E840}"/>
              </a:ext>
            </a:extLst>
          </p:cNvPr>
          <p:cNvSpPr/>
          <p:nvPr userDrawn="1"/>
        </p:nvSpPr>
        <p:spPr>
          <a:xfrm>
            <a:off x="2962643" y="5718234"/>
            <a:ext cx="2048130" cy="55113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46">
            <a:extLst>
              <a:ext uri="{FF2B5EF4-FFF2-40B4-BE49-F238E27FC236}">
                <a16:creationId xmlns:a16="http://schemas.microsoft.com/office/drawing/2014/main" id="{9B9BDDC6-FF6C-3754-2BC1-9751D2554B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3138" y="1252538"/>
            <a:ext cx="4860562" cy="4741862"/>
          </a:xfrm>
        </p:spPr>
        <p:txBody>
          <a:bodyPr>
            <a:normAutofit/>
          </a:bodyPr>
          <a:lstStyle>
            <a:lvl1pPr marL="0" indent="0" algn="ctr">
              <a:buNone/>
              <a:defRPr sz="15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34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1 template 3">
    <p:bg>
      <p:bgPr>
        <a:solidFill>
          <a:srgbClr val="FEE7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AA62A70-42A5-2B71-E5C0-F9FE72406346}"/>
              </a:ext>
            </a:extLst>
          </p:cNvPr>
          <p:cNvSpPr/>
          <p:nvPr userDrawn="1"/>
        </p:nvSpPr>
        <p:spPr>
          <a:xfrm rot="18900000">
            <a:off x="-2412306" y="-653696"/>
            <a:ext cx="7208117" cy="1089954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2E71577-E2A1-C001-C3B2-5832A935E255}"/>
              </a:ext>
            </a:extLst>
          </p:cNvPr>
          <p:cNvSpPr/>
          <p:nvPr userDrawn="1"/>
        </p:nvSpPr>
        <p:spPr>
          <a:xfrm rot="18900000">
            <a:off x="7832443" y="-6269233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9E7F917-18CC-BD26-87FE-67528E476FED}"/>
              </a:ext>
            </a:extLst>
          </p:cNvPr>
          <p:cNvSpPr/>
          <p:nvPr userDrawn="1"/>
        </p:nvSpPr>
        <p:spPr>
          <a:xfrm>
            <a:off x="-6782757" y="-147861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F03892A-3D6F-E536-7334-897017D5EFC8}"/>
              </a:ext>
            </a:extLst>
          </p:cNvPr>
          <p:cNvSpPr/>
          <p:nvPr userDrawn="1"/>
        </p:nvSpPr>
        <p:spPr>
          <a:xfrm>
            <a:off x="152399" y="7010401"/>
            <a:ext cx="15308631" cy="455871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86B1B09-0EC1-A773-438D-54C31DA6EF4E}"/>
              </a:ext>
            </a:extLst>
          </p:cNvPr>
          <p:cNvSpPr/>
          <p:nvPr userDrawn="1"/>
        </p:nvSpPr>
        <p:spPr>
          <a:xfrm>
            <a:off x="142155" y="-1106884"/>
            <a:ext cx="1327625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621AC96-89B2-5273-2B7E-B968CE76B0FC}"/>
              </a:ext>
            </a:extLst>
          </p:cNvPr>
          <p:cNvSpPr/>
          <p:nvPr userDrawn="1"/>
        </p:nvSpPr>
        <p:spPr>
          <a:xfrm>
            <a:off x="12334155" y="-11076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4BA5B37-F676-9BC6-7993-11D6D28FC31A}"/>
              </a:ext>
            </a:extLst>
          </p:cNvPr>
          <p:cNvSpPr/>
          <p:nvPr userDrawn="1"/>
        </p:nvSpPr>
        <p:spPr>
          <a:xfrm>
            <a:off x="613137" y="1249210"/>
            <a:ext cx="4860563" cy="4744591"/>
          </a:xfrm>
          <a:prstGeom prst="roundRect">
            <a:avLst>
              <a:gd name="adj" fmla="val 1169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F32E1D1-D839-CF47-661B-3898505224F1}"/>
              </a:ext>
            </a:extLst>
          </p:cNvPr>
          <p:cNvSpPr/>
          <p:nvPr userDrawn="1"/>
        </p:nvSpPr>
        <p:spPr>
          <a:xfrm>
            <a:off x="1452468" y="750277"/>
            <a:ext cx="1246766" cy="1247927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1" y="6858001"/>
            <a:ext cx="15308631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15718" y="-8149285"/>
            <a:ext cx="16176338" cy="824756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72520" y="2044679"/>
            <a:ext cx="3423587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 amet,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Donec lorem </a:t>
            </a:r>
            <a:r>
              <a:rPr lang="en-US" err="1"/>
              <a:t>velit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73041" y="3163855"/>
            <a:ext cx="3423065" cy="16952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</a:t>
            </a:r>
            <a:r>
              <a:rPr lang="en-GB" err="1"/>
              <a:t>volutpat</a:t>
            </a:r>
            <a:r>
              <a:rPr lang="en-GB"/>
              <a:t> </a:t>
            </a:r>
            <a:r>
              <a:rPr lang="en-GB" err="1"/>
              <a:t>sodales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, ac </a:t>
            </a:r>
            <a:r>
              <a:rPr lang="en-GB" err="1"/>
              <a:t>mollis</a:t>
            </a:r>
            <a:r>
              <a:rPr lang="en-GB"/>
              <a:t> dui </a:t>
            </a:r>
            <a:r>
              <a:rPr lang="en-GB" err="1"/>
              <a:t>rhoncus</a:t>
            </a:r>
            <a:r>
              <a:rPr lang="en-GB"/>
              <a:t> nec. </a:t>
            </a:r>
            <a:r>
              <a:rPr lang="en-GB" err="1"/>
              <a:t>Etiam</a:t>
            </a:r>
            <a:r>
              <a:rPr lang="en-GB"/>
              <a:t> a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luctus</a:t>
            </a:r>
            <a:r>
              <a:rPr lang="en-GB"/>
              <a:t>, fermentum magna </a:t>
            </a:r>
            <a:r>
              <a:rPr lang="en-GB" err="1"/>
              <a:t>vel</a:t>
            </a:r>
            <a:r>
              <a:rPr lang="en-GB"/>
              <a:t>, cursus </a:t>
            </a:r>
            <a:r>
              <a:rPr lang="en-GB" err="1"/>
              <a:t>sapien</a:t>
            </a:r>
            <a:r>
              <a:rPr lang="en-GB"/>
              <a:t>. Class </a:t>
            </a:r>
            <a:r>
              <a:rPr lang="en-GB" err="1"/>
              <a:t>aptent</a:t>
            </a:r>
            <a:r>
              <a:rPr lang="en-GB"/>
              <a:t> </a:t>
            </a:r>
            <a:r>
              <a:rPr lang="en-GB" err="1"/>
              <a:t>taciti</a:t>
            </a:r>
            <a:r>
              <a:rPr lang="en-GB"/>
              <a:t> </a:t>
            </a:r>
            <a:r>
              <a:rPr lang="en-GB" err="1"/>
              <a:t>sociosqu</a:t>
            </a:r>
            <a:r>
              <a:rPr lang="en-GB"/>
              <a:t> ad </a:t>
            </a:r>
            <a:r>
              <a:rPr lang="en-GB" err="1"/>
              <a:t>litora</a:t>
            </a:r>
            <a:r>
              <a:rPr lang="en-GB"/>
              <a:t> </a:t>
            </a:r>
            <a:r>
              <a:rPr lang="en-GB" err="1"/>
              <a:t>torquent</a:t>
            </a:r>
            <a:r>
              <a:rPr lang="en-GB"/>
              <a:t> per </a:t>
            </a:r>
            <a:r>
              <a:rPr lang="en-GB" err="1"/>
              <a:t>conubia</a:t>
            </a:r>
            <a:r>
              <a:rPr lang="en-GB"/>
              <a:t> nostra, per </a:t>
            </a:r>
            <a:r>
              <a:rPr lang="en-GB" err="1"/>
              <a:t>inceptos</a:t>
            </a:r>
            <a:r>
              <a:rPr lang="en-GB"/>
              <a:t> </a:t>
            </a:r>
            <a:r>
              <a:rPr lang="en-GB" err="1"/>
              <a:t>himenaeos</a:t>
            </a:r>
            <a:r>
              <a:rPr lang="en-GB"/>
              <a:t>. Nam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</a:t>
            </a:r>
            <a:br>
              <a:rPr lang="en-GB"/>
            </a:br>
            <a:br>
              <a:rPr lang="en-GB"/>
            </a:b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 </a:t>
            </a:r>
            <a:r>
              <a:rPr lang="en-GB" err="1"/>
              <a:t>vehicula</a:t>
            </a:r>
            <a:r>
              <a:rPr lang="en-GB"/>
              <a:t>, id pulvinar </a:t>
            </a:r>
            <a:r>
              <a:rPr lang="en-GB" err="1"/>
              <a:t>diam</a:t>
            </a:r>
            <a:r>
              <a:rPr lang="en-GB"/>
              <a:t> auctor. Nunc dictum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fermentum </a:t>
            </a:r>
            <a:r>
              <a:rPr lang="en-GB" err="1"/>
              <a:t>consectetur</a:t>
            </a:r>
            <a:r>
              <a:rPr lang="en-GB"/>
              <a:t>. Maecenas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11A4CF9-8ED8-D06D-49A1-8EEFBEEE1EA8}"/>
              </a:ext>
            </a:extLst>
          </p:cNvPr>
          <p:cNvSpPr/>
          <p:nvPr userDrawn="1"/>
        </p:nvSpPr>
        <p:spPr>
          <a:xfrm>
            <a:off x="4724436" y="1795299"/>
            <a:ext cx="1241286" cy="1487777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71F5802C-8266-D841-189C-40DDBD40E840}"/>
              </a:ext>
            </a:extLst>
          </p:cNvPr>
          <p:cNvSpPr/>
          <p:nvPr userDrawn="1"/>
        </p:nvSpPr>
        <p:spPr>
          <a:xfrm>
            <a:off x="2962643" y="5718234"/>
            <a:ext cx="2048130" cy="55113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46">
            <a:extLst>
              <a:ext uri="{FF2B5EF4-FFF2-40B4-BE49-F238E27FC236}">
                <a16:creationId xmlns:a16="http://schemas.microsoft.com/office/drawing/2014/main" id="{DBF30A87-5BE4-8445-909A-CE455141B0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3138" y="1252538"/>
            <a:ext cx="4860562" cy="4741862"/>
          </a:xfrm>
        </p:spPr>
        <p:txBody>
          <a:bodyPr>
            <a:normAutofit/>
          </a:bodyPr>
          <a:lstStyle>
            <a:lvl1pPr marL="0" indent="0" algn="ctr">
              <a:buNone/>
              <a:defRPr sz="15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09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1 template 4">
    <p:bg>
      <p:bgPr>
        <a:solidFill>
          <a:srgbClr val="DC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4461A00-3FED-FD7D-10D0-D6F219C63D75}"/>
              </a:ext>
            </a:extLst>
          </p:cNvPr>
          <p:cNvSpPr/>
          <p:nvPr userDrawn="1"/>
        </p:nvSpPr>
        <p:spPr>
          <a:xfrm rot="18900000">
            <a:off x="-2412306" y="-653696"/>
            <a:ext cx="7208117" cy="1089954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C42049D-F544-A3D6-8343-0F61BA90E435}"/>
              </a:ext>
            </a:extLst>
          </p:cNvPr>
          <p:cNvSpPr/>
          <p:nvPr userDrawn="1"/>
        </p:nvSpPr>
        <p:spPr>
          <a:xfrm rot="18900000">
            <a:off x="7832443" y="-6269233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FFD3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A44A8A2-C83F-25C6-7059-25EBA410E8A8}"/>
              </a:ext>
            </a:extLst>
          </p:cNvPr>
          <p:cNvSpPr/>
          <p:nvPr userDrawn="1"/>
        </p:nvSpPr>
        <p:spPr>
          <a:xfrm>
            <a:off x="-3102077" y="-17850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DAF609-C949-20D4-8BBC-4ECDD517FC50}"/>
              </a:ext>
            </a:extLst>
          </p:cNvPr>
          <p:cNvSpPr/>
          <p:nvPr userDrawn="1"/>
        </p:nvSpPr>
        <p:spPr>
          <a:xfrm>
            <a:off x="-6782757" y="-147861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9463047-1F09-E1D4-61BD-035B2FD145D1}"/>
              </a:ext>
            </a:extLst>
          </p:cNvPr>
          <p:cNvSpPr/>
          <p:nvPr userDrawn="1"/>
        </p:nvSpPr>
        <p:spPr>
          <a:xfrm>
            <a:off x="152399" y="7010401"/>
            <a:ext cx="15308631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5D4302-F290-7A4C-80BE-425D8131EC4E}"/>
              </a:ext>
            </a:extLst>
          </p:cNvPr>
          <p:cNvSpPr/>
          <p:nvPr userDrawn="1"/>
        </p:nvSpPr>
        <p:spPr>
          <a:xfrm>
            <a:off x="12334155" y="-11076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4BA5B37-F676-9BC6-7993-11D6D28FC31A}"/>
              </a:ext>
            </a:extLst>
          </p:cNvPr>
          <p:cNvSpPr/>
          <p:nvPr userDrawn="1"/>
        </p:nvSpPr>
        <p:spPr>
          <a:xfrm>
            <a:off x="613137" y="1249210"/>
            <a:ext cx="4860563" cy="4744591"/>
          </a:xfrm>
          <a:prstGeom prst="roundRect">
            <a:avLst>
              <a:gd name="adj" fmla="val 1169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F32E1D1-D839-CF47-661B-3898505224F1}"/>
              </a:ext>
            </a:extLst>
          </p:cNvPr>
          <p:cNvSpPr/>
          <p:nvPr userDrawn="1"/>
        </p:nvSpPr>
        <p:spPr>
          <a:xfrm>
            <a:off x="1452468" y="750277"/>
            <a:ext cx="1246766" cy="1247927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1" y="6858000"/>
            <a:ext cx="15308631" cy="449249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15718" y="-7614744"/>
            <a:ext cx="16932118" cy="777639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72520" y="2044679"/>
            <a:ext cx="3423587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 amet,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Donec lorem </a:t>
            </a:r>
            <a:r>
              <a:rPr lang="en-US" err="1"/>
              <a:t>velit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73041" y="3163855"/>
            <a:ext cx="3423065" cy="16952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</a:t>
            </a:r>
            <a:r>
              <a:rPr lang="en-GB" err="1"/>
              <a:t>volutpat</a:t>
            </a:r>
            <a:r>
              <a:rPr lang="en-GB"/>
              <a:t> </a:t>
            </a:r>
            <a:r>
              <a:rPr lang="en-GB" err="1"/>
              <a:t>sodales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, ac </a:t>
            </a:r>
            <a:r>
              <a:rPr lang="en-GB" err="1"/>
              <a:t>mollis</a:t>
            </a:r>
            <a:r>
              <a:rPr lang="en-GB"/>
              <a:t> dui </a:t>
            </a:r>
            <a:r>
              <a:rPr lang="en-GB" err="1"/>
              <a:t>rhoncus</a:t>
            </a:r>
            <a:r>
              <a:rPr lang="en-GB"/>
              <a:t> nec. </a:t>
            </a:r>
            <a:r>
              <a:rPr lang="en-GB" err="1"/>
              <a:t>Etiam</a:t>
            </a:r>
            <a:r>
              <a:rPr lang="en-GB"/>
              <a:t> a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luctus</a:t>
            </a:r>
            <a:r>
              <a:rPr lang="en-GB"/>
              <a:t>, fermentum magna </a:t>
            </a:r>
            <a:r>
              <a:rPr lang="en-GB" err="1"/>
              <a:t>vel</a:t>
            </a:r>
            <a:r>
              <a:rPr lang="en-GB"/>
              <a:t>, cursus </a:t>
            </a:r>
            <a:r>
              <a:rPr lang="en-GB" err="1"/>
              <a:t>sapien</a:t>
            </a:r>
            <a:r>
              <a:rPr lang="en-GB"/>
              <a:t>. Class </a:t>
            </a:r>
            <a:r>
              <a:rPr lang="en-GB" err="1"/>
              <a:t>aptent</a:t>
            </a:r>
            <a:r>
              <a:rPr lang="en-GB"/>
              <a:t> </a:t>
            </a:r>
            <a:r>
              <a:rPr lang="en-GB" err="1"/>
              <a:t>taciti</a:t>
            </a:r>
            <a:r>
              <a:rPr lang="en-GB"/>
              <a:t> </a:t>
            </a:r>
            <a:r>
              <a:rPr lang="en-GB" err="1"/>
              <a:t>sociosqu</a:t>
            </a:r>
            <a:r>
              <a:rPr lang="en-GB"/>
              <a:t> ad </a:t>
            </a:r>
            <a:r>
              <a:rPr lang="en-GB" err="1"/>
              <a:t>litora</a:t>
            </a:r>
            <a:r>
              <a:rPr lang="en-GB"/>
              <a:t> </a:t>
            </a:r>
            <a:r>
              <a:rPr lang="en-GB" err="1"/>
              <a:t>torquent</a:t>
            </a:r>
            <a:r>
              <a:rPr lang="en-GB"/>
              <a:t> per </a:t>
            </a:r>
            <a:r>
              <a:rPr lang="en-GB" err="1"/>
              <a:t>conubia</a:t>
            </a:r>
            <a:r>
              <a:rPr lang="en-GB"/>
              <a:t> nostra, per </a:t>
            </a:r>
            <a:r>
              <a:rPr lang="en-GB" err="1"/>
              <a:t>inceptos</a:t>
            </a:r>
            <a:r>
              <a:rPr lang="en-GB"/>
              <a:t> </a:t>
            </a:r>
            <a:r>
              <a:rPr lang="en-GB" err="1"/>
              <a:t>himenaeos</a:t>
            </a:r>
            <a:r>
              <a:rPr lang="en-GB"/>
              <a:t>. Nam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</a:t>
            </a:r>
            <a:br>
              <a:rPr lang="en-GB"/>
            </a:br>
            <a:br>
              <a:rPr lang="en-GB"/>
            </a:b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 </a:t>
            </a:r>
            <a:r>
              <a:rPr lang="en-GB" err="1"/>
              <a:t>vehicula</a:t>
            </a:r>
            <a:r>
              <a:rPr lang="en-GB"/>
              <a:t>, id pulvinar </a:t>
            </a:r>
            <a:r>
              <a:rPr lang="en-GB" err="1"/>
              <a:t>diam</a:t>
            </a:r>
            <a:r>
              <a:rPr lang="en-GB"/>
              <a:t> auctor. Nunc dictum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fermentum </a:t>
            </a:r>
            <a:r>
              <a:rPr lang="en-GB" err="1"/>
              <a:t>consectetur</a:t>
            </a:r>
            <a:r>
              <a:rPr lang="en-GB"/>
              <a:t>. Maecenas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11A4CF9-8ED8-D06D-49A1-8EEFBEEE1EA8}"/>
              </a:ext>
            </a:extLst>
          </p:cNvPr>
          <p:cNvSpPr/>
          <p:nvPr userDrawn="1"/>
        </p:nvSpPr>
        <p:spPr>
          <a:xfrm>
            <a:off x="4724436" y="1795299"/>
            <a:ext cx="1241286" cy="1487777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71F5802C-8266-D841-189C-40DDBD40E840}"/>
              </a:ext>
            </a:extLst>
          </p:cNvPr>
          <p:cNvSpPr/>
          <p:nvPr userDrawn="1"/>
        </p:nvSpPr>
        <p:spPr>
          <a:xfrm>
            <a:off x="2962643" y="5718234"/>
            <a:ext cx="2048130" cy="55113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46">
            <a:extLst>
              <a:ext uri="{FF2B5EF4-FFF2-40B4-BE49-F238E27FC236}">
                <a16:creationId xmlns:a16="http://schemas.microsoft.com/office/drawing/2014/main" id="{061F1697-FE1E-C601-9E7A-5B2C71D992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3138" y="1252538"/>
            <a:ext cx="4860562" cy="4741862"/>
          </a:xfrm>
        </p:spPr>
        <p:txBody>
          <a:bodyPr>
            <a:normAutofit/>
          </a:bodyPr>
          <a:lstStyle>
            <a:lvl1pPr marL="0" indent="0" algn="ctr">
              <a:buNone/>
              <a:defRPr sz="1500" b="0" i="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30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re 1 master">
    <p:bg>
      <p:bgPr>
        <a:solidFill>
          <a:srgbClr val="F2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157" y="-163101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pic>
        <p:nvPicPr>
          <p:cNvPr id="8" name="Picture 7" descr="A white computer with a blank screen&#10;&#10;Description automatically generated">
            <a:extLst>
              <a:ext uri="{FF2B5EF4-FFF2-40B4-BE49-F238E27FC236}">
                <a16:creationId xmlns:a16="http://schemas.microsoft.com/office/drawing/2014/main" id="{B0651577-5F21-BD40-B819-CDB625B9B4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844" t="14717" r="41077" b="16290"/>
          <a:stretch/>
        </p:blipFill>
        <p:spPr>
          <a:xfrm>
            <a:off x="3691740" y="-716"/>
            <a:ext cx="8510505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F0B3B8-DAB2-B28A-1819-CD94DEB3439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750" t="7831" r="11876"/>
          <a:stretch/>
        </p:blipFill>
        <p:spPr>
          <a:xfrm>
            <a:off x="7233039" y="1408176"/>
            <a:ext cx="4979452" cy="4704428"/>
          </a:xfrm>
          <a:prstGeom prst="rect">
            <a:avLst/>
          </a:prstGeom>
        </p:spPr>
      </p:pic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3276721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BCBA406-6751-D780-7F7A-DDF4697320A1}"/>
              </a:ext>
            </a:extLst>
          </p:cNvPr>
          <p:cNvSpPr/>
          <p:nvPr userDrawn="1"/>
        </p:nvSpPr>
        <p:spPr>
          <a:xfrm>
            <a:off x="5166624" y="317393"/>
            <a:ext cx="3803903" cy="1937479"/>
          </a:xfrm>
          <a:prstGeom prst="roundRect">
            <a:avLst>
              <a:gd name="adj" fmla="val 10298"/>
            </a:avLst>
          </a:prstGeom>
          <a:solidFill>
            <a:srgbClr val="FFD3C3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48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re 1 master">
    <p:bg>
      <p:bgPr>
        <a:solidFill>
          <a:srgbClr val="FEE7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157" y="-163101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pic>
        <p:nvPicPr>
          <p:cNvPr id="8" name="Picture 7" descr="A white computer with a blank screen&#10;&#10;Description automatically generated">
            <a:extLst>
              <a:ext uri="{FF2B5EF4-FFF2-40B4-BE49-F238E27FC236}">
                <a16:creationId xmlns:a16="http://schemas.microsoft.com/office/drawing/2014/main" id="{B0651577-5F21-BD40-B819-CDB625B9B4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844" t="14717" r="41215" b="16290"/>
          <a:stretch/>
        </p:blipFill>
        <p:spPr>
          <a:xfrm>
            <a:off x="3691740" y="-716"/>
            <a:ext cx="8490015" cy="6858000"/>
          </a:xfrm>
          <a:prstGeom prst="rect">
            <a:avLst/>
          </a:prstGeom>
        </p:spPr>
      </p:pic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3276721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15995E-FF18-2F64-DB16-A9F899EE49A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750" t="7831" r="11876"/>
          <a:stretch/>
        </p:blipFill>
        <p:spPr>
          <a:xfrm>
            <a:off x="7233039" y="1408176"/>
            <a:ext cx="4979452" cy="4704428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BCBA406-6751-D780-7F7A-DDF4697320A1}"/>
              </a:ext>
            </a:extLst>
          </p:cNvPr>
          <p:cNvSpPr/>
          <p:nvPr userDrawn="1"/>
        </p:nvSpPr>
        <p:spPr>
          <a:xfrm>
            <a:off x="5166624" y="317393"/>
            <a:ext cx="3803903" cy="1937479"/>
          </a:xfrm>
          <a:prstGeom prst="roundRect">
            <a:avLst>
              <a:gd name="adj" fmla="val 10298"/>
            </a:avLst>
          </a:prstGeom>
          <a:solidFill>
            <a:srgbClr val="E0D5FC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33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re 1 master">
    <p:bg>
      <p:bgPr>
        <a:solidFill>
          <a:srgbClr val="DC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157" y="-163101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pic>
        <p:nvPicPr>
          <p:cNvPr id="8" name="Picture 7" descr="A white computer with a blank screen&#10;&#10;Description automatically generated">
            <a:extLst>
              <a:ext uri="{FF2B5EF4-FFF2-40B4-BE49-F238E27FC236}">
                <a16:creationId xmlns:a16="http://schemas.microsoft.com/office/drawing/2014/main" id="{B0651577-5F21-BD40-B819-CDB625B9B4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844" t="14717" r="41215" b="16290"/>
          <a:stretch/>
        </p:blipFill>
        <p:spPr>
          <a:xfrm>
            <a:off x="3691740" y="-716"/>
            <a:ext cx="8490015" cy="6858000"/>
          </a:xfrm>
          <a:prstGeom prst="rect">
            <a:avLst/>
          </a:prstGeom>
        </p:spPr>
      </p:pic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3276721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448FEC-9CA1-F3C5-F14E-1452F8041DF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750" t="7831" r="11876"/>
          <a:stretch/>
        </p:blipFill>
        <p:spPr>
          <a:xfrm>
            <a:off x="7233039" y="1408176"/>
            <a:ext cx="4979452" cy="4704428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BCBA406-6751-D780-7F7A-DDF4697320A1}"/>
              </a:ext>
            </a:extLst>
          </p:cNvPr>
          <p:cNvSpPr/>
          <p:nvPr userDrawn="1"/>
        </p:nvSpPr>
        <p:spPr>
          <a:xfrm>
            <a:off x="5166624" y="317393"/>
            <a:ext cx="3803903" cy="1937479"/>
          </a:xfrm>
          <a:prstGeom prst="roundRect">
            <a:avLst>
              <a:gd name="adj" fmla="val 10298"/>
            </a:avLst>
          </a:prstGeom>
          <a:solidFill>
            <a:srgbClr val="FFD3C3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09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5347482-FF74-5A8F-FC85-E48E9E80254C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solidFill>
            <a:srgbClr val="FEE7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10245" y="-8325853"/>
            <a:ext cx="13276250" cy="832585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F6291F2-2B21-9917-58B6-D858E431EC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74881EBB-FA06-51DD-0E15-E1BCDA3F1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1696" y="2092103"/>
            <a:ext cx="5803937" cy="4978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6" name="Text Placeholder 39">
            <a:extLst>
              <a:ext uri="{FF2B5EF4-FFF2-40B4-BE49-F238E27FC236}">
                <a16:creationId xmlns:a16="http://schemas.microsoft.com/office/drawing/2014/main" id="{60F60504-F570-ACAA-A05E-055DB24369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9" y="2590620"/>
            <a:ext cx="5811745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55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To use when title slide has no image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33E84D2-8365-05BC-D33D-55AF391044F0}"/>
              </a:ext>
            </a:extLst>
          </p:cNvPr>
          <p:cNvSpPr/>
          <p:nvPr userDrawn="1"/>
        </p:nvSpPr>
        <p:spPr>
          <a:xfrm rot="18900000">
            <a:off x="6646751" y="4257793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1" y="6858000"/>
            <a:ext cx="15308631" cy="600639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4932947"/>
            <a:ext cx="13493634" cy="180473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8653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re 1 ma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157" y="-163101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pic>
        <p:nvPicPr>
          <p:cNvPr id="8" name="Picture 7" descr="A white computer with a blank screen&#10;&#10;Description automatically generated">
            <a:extLst>
              <a:ext uri="{FF2B5EF4-FFF2-40B4-BE49-F238E27FC236}">
                <a16:creationId xmlns:a16="http://schemas.microsoft.com/office/drawing/2014/main" id="{B0651577-5F21-BD40-B819-CDB625B9B4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844" t="14717" r="41215" b="16290"/>
          <a:stretch/>
        </p:blipFill>
        <p:spPr>
          <a:xfrm>
            <a:off x="3691740" y="-716"/>
            <a:ext cx="8490015" cy="6858000"/>
          </a:xfrm>
          <a:prstGeom prst="rect">
            <a:avLst/>
          </a:prstGeom>
        </p:spPr>
      </p:pic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3276721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59D007-020F-F0A3-8CDF-2AD36D19449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750" t="7831" r="11876"/>
          <a:stretch/>
        </p:blipFill>
        <p:spPr>
          <a:xfrm>
            <a:off x="7233039" y="1408176"/>
            <a:ext cx="4979452" cy="4704428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BCBA406-6751-D780-7F7A-DDF4697320A1}"/>
              </a:ext>
            </a:extLst>
          </p:cNvPr>
          <p:cNvSpPr/>
          <p:nvPr userDrawn="1"/>
        </p:nvSpPr>
        <p:spPr>
          <a:xfrm>
            <a:off x="5166624" y="317393"/>
            <a:ext cx="3803903" cy="1937479"/>
          </a:xfrm>
          <a:prstGeom prst="roundRect">
            <a:avLst>
              <a:gd name="adj" fmla="val 10298"/>
            </a:avLst>
          </a:prstGeom>
          <a:solidFill>
            <a:srgbClr val="E0D5FC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765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re 1 master">
    <p:bg>
      <p:bgPr>
        <a:solidFill>
          <a:srgbClr val="F2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157" y="-163101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pic>
        <p:nvPicPr>
          <p:cNvPr id="8" name="Picture 7" descr="A white computer with a blank screen&#10;&#10;Description automatically generated">
            <a:extLst>
              <a:ext uri="{FF2B5EF4-FFF2-40B4-BE49-F238E27FC236}">
                <a16:creationId xmlns:a16="http://schemas.microsoft.com/office/drawing/2014/main" id="{B0651577-5F21-BD40-B819-CDB625B9B4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844" t="14717" r="41215" b="16290"/>
          <a:stretch/>
        </p:blipFill>
        <p:spPr>
          <a:xfrm>
            <a:off x="3691740" y="-716"/>
            <a:ext cx="8490015" cy="6858000"/>
          </a:xfrm>
          <a:prstGeom prst="rect">
            <a:avLst/>
          </a:prstGeom>
        </p:spPr>
      </p:pic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3276721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2" name="Picture Placeholder 46">
            <a:extLst>
              <a:ext uri="{FF2B5EF4-FFF2-40B4-BE49-F238E27FC236}">
                <a16:creationId xmlns:a16="http://schemas.microsoft.com/office/drawing/2014/main" id="{A1B630A2-46A9-698C-1848-8367DC4A385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94278" y="1041914"/>
            <a:ext cx="4963911" cy="4510416"/>
          </a:xfrm>
        </p:spPr>
        <p:txBody>
          <a:bodyPr>
            <a:normAutofit/>
          </a:bodyPr>
          <a:lstStyle>
            <a:lvl1pPr marL="0" indent="0" algn="ctr">
              <a:buNone/>
              <a:defRPr sz="15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  <a:p>
            <a:r>
              <a:rPr lang="en-US"/>
              <a:t>Image to go here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BCBA406-6751-D780-7F7A-DDF4697320A1}"/>
              </a:ext>
            </a:extLst>
          </p:cNvPr>
          <p:cNvSpPr/>
          <p:nvPr userDrawn="1"/>
        </p:nvSpPr>
        <p:spPr>
          <a:xfrm>
            <a:off x="5166624" y="317393"/>
            <a:ext cx="3803903" cy="1937479"/>
          </a:xfrm>
          <a:prstGeom prst="roundRect">
            <a:avLst>
              <a:gd name="adj" fmla="val 10298"/>
            </a:avLst>
          </a:prstGeom>
          <a:solidFill>
            <a:srgbClr val="FFD3C3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635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re 1 master">
    <p:bg>
      <p:bgPr>
        <a:solidFill>
          <a:srgbClr val="FEE7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157" y="-163101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pic>
        <p:nvPicPr>
          <p:cNvPr id="8" name="Picture 7" descr="A white computer with a blank screen&#10;&#10;Description automatically generated">
            <a:extLst>
              <a:ext uri="{FF2B5EF4-FFF2-40B4-BE49-F238E27FC236}">
                <a16:creationId xmlns:a16="http://schemas.microsoft.com/office/drawing/2014/main" id="{B0651577-5F21-BD40-B819-CDB625B9B4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844" t="14717" r="41215" b="16290"/>
          <a:stretch/>
        </p:blipFill>
        <p:spPr>
          <a:xfrm>
            <a:off x="3691740" y="-716"/>
            <a:ext cx="8490015" cy="6858000"/>
          </a:xfrm>
          <a:prstGeom prst="rect">
            <a:avLst/>
          </a:prstGeom>
        </p:spPr>
      </p:pic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3276721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2" name="Picture Placeholder 46">
            <a:extLst>
              <a:ext uri="{FF2B5EF4-FFF2-40B4-BE49-F238E27FC236}">
                <a16:creationId xmlns:a16="http://schemas.microsoft.com/office/drawing/2014/main" id="{F3FA9E5D-AB8B-B747-20F7-CF857DE755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94278" y="1041914"/>
            <a:ext cx="4963911" cy="4510416"/>
          </a:xfrm>
        </p:spPr>
        <p:txBody>
          <a:bodyPr>
            <a:normAutofit/>
          </a:bodyPr>
          <a:lstStyle>
            <a:lvl1pPr marL="0" indent="0" algn="ctr">
              <a:buNone/>
              <a:defRPr sz="15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  <a:p>
            <a:r>
              <a:rPr lang="en-US"/>
              <a:t>Image to go here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BCBA406-6751-D780-7F7A-DDF4697320A1}"/>
              </a:ext>
            </a:extLst>
          </p:cNvPr>
          <p:cNvSpPr/>
          <p:nvPr userDrawn="1"/>
        </p:nvSpPr>
        <p:spPr>
          <a:xfrm>
            <a:off x="5166624" y="317393"/>
            <a:ext cx="3803903" cy="1937479"/>
          </a:xfrm>
          <a:prstGeom prst="roundRect">
            <a:avLst>
              <a:gd name="adj" fmla="val 10298"/>
            </a:avLst>
          </a:prstGeom>
          <a:solidFill>
            <a:srgbClr val="E0D5FC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813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re 1 master">
    <p:bg>
      <p:bgPr>
        <a:solidFill>
          <a:srgbClr val="DC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157" y="-163101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pic>
        <p:nvPicPr>
          <p:cNvPr id="8" name="Picture 7" descr="A white computer with a blank screen&#10;&#10;Description automatically generated">
            <a:extLst>
              <a:ext uri="{FF2B5EF4-FFF2-40B4-BE49-F238E27FC236}">
                <a16:creationId xmlns:a16="http://schemas.microsoft.com/office/drawing/2014/main" id="{B0651577-5F21-BD40-B819-CDB625B9B4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844" t="14717" r="41215" b="16290"/>
          <a:stretch/>
        </p:blipFill>
        <p:spPr>
          <a:xfrm>
            <a:off x="3691740" y="-716"/>
            <a:ext cx="8490015" cy="6858000"/>
          </a:xfrm>
          <a:prstGeom prst="rect">
            <a:avLst/>
          </a:prstGeom>
        </p:spPr>
      </p:pic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3276721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2" name="Picture Placeholder 46">
            <a:extLst>
              <a:ext uri="{FF2B5EF4-FFF2-40B4-BE49-F238E27FC236}">
                <a16:creationId xmlns:a16="http://schemas.microsoft.com/office/drawing/2014/main" id="{B4CB3117-B417-608F-E609-1568321CC26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94278" y="1041914"/>
            <a:ext cx="4963911" cy="4510416"/>
          </a:xfrm>
        </p:spPr>
        <p:txBody>
          <a:bodyPr>
            <a:normAutofit/>
          </a:bodyPr>
          <a:lstStyle>
            <a:lvl1pPr marL="0" indent="0" algn="ctr">
              <a:buNone/>
              <a:defRPr sz="15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  <a:p>
            <a:r>
              <a:rPr lang="en-US"/>
              <a:t>Image to go here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BCBA406-6751-D780-7F7A-DDF4697320A1}"/>
              </a:ext>
            </a:extLst>
          </p:cNvPr>
          <p:cNvSpPr/>
          <p:nvPr userDrawn="1"/>
        </p:nvSpPr>
        <p:spPr>
          <a:xfrm>
            <a:off x="5166624" y="317393"/>
            <a:ext cx="3803903" cy="1937479"/>
          </a:xfrm>
          <a:prstGeom prst="roundRect">
            <a:avLst>
              <a:gd name="adj" fmla="val 10298"/>
            </a:avLst>
          </a:prstGeom>
          <a:solidFill>
            <a:srgbClr val="FFD3C3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36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re 1 ma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157" y="-163101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pic>
        <p:nvPicPr>
          <p:cNvPr id="8" name="Picture 7" descr="A white computer with a blank screen&#10;&#10;Description automatically generated">
            <a:extLst>
              <a:ext uri="{FF2B5EF4-FFF2-40B4-BE49-F238E27FC236}">
                <a16:creationId xmlns:a16="http://schemas.microsoft.com/office/drawing/2014/main" id="{B0651577-5F21-BD40-B819-CDB625B9B4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844" t="14717" r="41215" b="16290"/>
          <a:stretch/>
        </p:blipFill>
        <p:spPr>
          <a:xfrm>
            <a:off x="3691740" y="-716"/>
            <a:ext cx="8490015" cy="6858000"/>
          </a:xfrm>
          <a:prstGeom prst="rect">
            <a:avLst/>
          </a:prstGeom>
        </p:spPr>
      </p:pic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3276721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2" name="Picture Placeholder 46">
            <a:extLst>
              <a:ext uri="{FF2B5EF4-FFF2-40B4-BE49-F238E27FC236}">
                <a16:creationId xmlns:a16="http://schemas.microsoft.com/office/drawing/2014/main" id="{5D6EA097-D727-4677-5058-833FBF21867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94278" y="1041914"/>
            <a:ext cx="4963911" cy="4510416"/>
          </a:xfrm>
        </p:spPr>
        <p:txBody>
          <a:bodyPr>
            <a:normAutofit/>
          </a:bodyPr>
          <a:lstStyle>
            <a:lvl1pPr marL="0" indent="0" algn="ctr">
              <a:buNone/>
              <a:defRPr sz="15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  <a:p>
            <a:r>
              <a:rPr lang="en-US"/>
              <a:t>Image to go here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BCBA406-6751-D780-7F7A-DDF4697320A1}"/>
              </a:ext>
            </a:extLst>
          </p:cNvPr>
          <p:cNvSpPr/>
          <p:nvPr userDrawn="1"/>
        </p:nvSpPr>
        <p:spPr>
          <a:xfrm>
            <a:off x="5166624" y="317393"/>
            <a:ext cx="3803903" cy="1937479"/>
          </a:xfrm>
          <a:prstGeom prst="roundRect">
            <a:avLst>
              <a:gd name="adj" fmla="val 10298"/>
            </a:avLst>
          </a:prstGeom>
          <a:solidFill>
            <a:srgbClr val="E0D5FC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63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3 blank">
    <p:bg>
      <p:bgPr>
        <a:solidFill>
          <a:srgbClr val="F2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157" y="-163101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3276721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</p:spTree>
    <p:extLst>
      <p:ext uri="{BB962C8B-B14F-4D97-AF65-F5344CB8AC3E}">
        <p14:creationId xmlns:p14="http://schemas.microsoft.com/office/powerpoint/2010/main" val="1869759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re 3 blank">
    <p:bg>
      <p:bgPr>
        <a:solidFill>
          <a:srgbClr val="FEE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157" y="-163101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3276721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</p:spTree>
    <p:extLst>
      <p:ext uri="{BB962C8B-B14F-4D97-AF65-F5344CB8AC3E}">
        <p14:creationId xmlns:p14="http://schemas.microsoft.com/office/powerpoint/2010/main" val="664856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re 3 blank">
    <p:bg>
      <p:bgPr>
        <a:solidFill>
          <a:srgbClr val="DC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157" y="-163101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3276721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</p:spTree>
    <p:extLst>
      <p:ext uri="{BB962C8B-B14F-4D97-AF65-F5344CB8AC3E}">
        <p14:creationId xmlns:p14="http://schemas.microsoft.com/office/powerpoint/2010/main" val="1373132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re 3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157" y="-163101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3276721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</p:spTree>
    <p:extLst>
      <p:ext uri="{BB962C8B-B14F-4D97-AF65-F5344CB8AC3E}">
        <p14:creationId xmlns:p14="http://schemas.microsoft.com/office/powerpoint/2010/main" val="4256331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4 blank">
    <p:bg>
      <p:bgPr>
        <a:solidFill>
          <a:srgbClr val="F2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33861CB-D083-076D-67AC-1934BD63CBE2}"/>
              </a:ext>
            </a:extLst>
          </p:cNvPr>
          <p:cNvSpPr/>
          <p:nvPr userDrawn="1"/>
        </p:nvSpPr>
        <p:spPr>
          <a:xfrm>
            <a:off x="6057329" y="-343860"/>
            <a:ext cx="3803903" cy="2501406"/>
          </a:xfrm>
          <a:prstGeom prst="roundRect">
            <a:avLst>
              <a:gd name="adj" fmla="val 10298"/>
            </a:avLst>
          </a:prstGeom>
          <a:solidFill>
            <a:schemeClr val="accent2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  <p:pic>
        <p:nvPicPr>
          <p:cNvPr id="12" name="Picture 11" descr="A person in a red shirt holding a phone&#10;&#10;Description automatically generated">
            <a:extLst>
              <a:ext uri="{FF2B5EF4-FFF2-40B4-BE49-F238E27FC236}">
                <a16:creationId xmlns:a16="http://schemas.microsoft.com/office/drawing/2014/main" id="{E79C560E-27AE-1D3C-D975-624D30920F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62532" y="434740"/>
            <a:ext cx="3697250" cy="6423259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497DDB8-98C1-8CDD-519D-7FA40C2C3AB5}"/>
              </a:ext>
            </a:extLst>
          </p:cNvPr>
          <p:cNvSpPr/>
          <p:nvPr userDrawn="1"/>
        </p:nvSpPr>
        <p:spPr>
          <a:xfrm>
            <a:off x="5811299" y="4684324"/>
            <a:ext cx="2659370" cy="1528550"/>
          </a:xfrm>
          <a:prstGeom prst="roundRect">
            <a:avLst>
              <a:gd name="adj" fmla="val 10298"/>
            </a:avLst>
          </a:prstGeom>
          <a:solidFill>
            <a:schemeClr val="bg1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649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5347482-FF74-5A8F-FC85-E48E9E80254C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solidFill>
            <a:srgbClr val="F2E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10245" y="-8325853"/>
            <a:ext cx="13276250" cy="832585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F6291F2-2B21-9917-58B6-D858E431EC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74881EBB-FA06-51DD-0E15-E1BCDA3F1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1696" y="2092103"/>
            <a:ext cx="5803937" cy="4978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6" name="Text Placeholder 39">
            <a:extLst>
              <a:ext uri="{FF2B5EF4-FFF2-40B4-BE49-F238E27FC236}">
                <a16:creationId xmlns:a16="http://schemas.microsoft.com/office/drawing/2014/main" id="{60F60504-F570-ACAA-A05E-055DB24369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9" y="2590620"/>
            <a:ext cx="5811745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55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To use when title slide has no image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33E84D2-8365-05BC-D33D-55AF391044F0}"/>
              </a:ext>
            </a:extLst>
          </p:cNvPr>
          <p:cNvSpPr/>
          <p:nvPr userDrawn="1"/>
        </p:nvSpPr>
        <p:spPr>
          <a:xfrm rot="18900000">
            <a:off x="6646751" y="4257793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1" y="6858000"/>
            <a:ext cx="15308631" cy="600639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4932947"/>
            <a:ext cx="13493634" cy="180473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8863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re 4 blank">
    <p:bg>
      <p:bgPr>
        <a:solidFill>
          <a:srgbClr val="F2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33861CB-D083-076D-67AC-1934BD63CBE2}"/>
              </a:ext>
            </a:extLst>
          </p:cNvPr>
          <p:cNvSpPr/>
          <p:nvPr userDrawn="1"/>
        </p:nvSpPr>
        <p:spPr>
          <a:xfrm>
            <a:off x="5429757" y="-343860"/>
            <a:ext cx="4185446" cy="2501406"/>
          </a:xfrm>
          <a:prstGeom prst="roundRect">
            <a:avLst>
              <a:gd name="adj" fmla="val 10298"/>
            </a:avLst>
          </a:prstGeom>
          <a:solidFill>
            <a:schemeClr val="accent2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erson holding a phone&#10;&#10;Description automatically generated">
            <a:extLst>
              <a:ext uri="{FF2B5EF4-FFF2-40B4-BE49-F238E27FC236}">
                <a16:creationId xmlns:a16="http://schemas.microsoft.com/office/drawing/2014/main" id="{27BD90C5-6A5A-B43F-930D-FEC5807DA4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93092" y="281095"/>
            <a:ext cx="4687421" cy="668358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497DDB8-98C1-8CDD-519D-7FA40C2C3AB5}"/>
              </a:ext>
            </a:extLst>
          </p:cNvPr>
          <p:cNvSpPr/>
          <p:nvPr userDrawn="1"/>
        </p:nvSpPr>
        <p:spPr>
          <a:xfrm>
            <a:off x="5811299" y="4684324"/>
            <a:ext cx="2659370" cy="1528550"/>
          </a:xfrm>
          <a:prstGeom prst="roundRect">
            <a:avLst>
              <a:gd name="adj" fmla="val 10298"/>
            </a:avLst>
          </a:prstGeom>
          <a:solidFill>
            <a:schemeClr val="bg1">
              <a:alpha val="89816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722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re 4 blank">
    <p:bg>
      <p:bgPr>
        <a:solidFill>
          <a:srgbClr val="DC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33861CB-D083-076D-67AC-1934BD63CBE2}"/>
              </a:ext>
            </a:extLst>
          </p:cNvPr>
          <p:cNvSpPr/>
          <p:nvPr userDrawn="1"/>
        </p:nvSpPr>
        <p:spPr>
          <a:xfrm>
            <a:off x="5469775" y="-343860"/>
            <a:ext cx="4391457" cy="2501406"/>
          </a:xfrm>
          <a:prstGeom prst="roundRect">
            <a:avLst>
              <a:gd name="adj" fmla="val 10298"/>
            </a:avLst>
          </a:prstGeom>
          <a:solidFill>
            <a:schemeClr val="accent2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in a red jacket holding a phone&#10;&#10;Description automatically generated">
            <a:extLst>
              <a:ext uri="{FF2B5EF4-FFF2-40B4-BE49-F238E27FC236}">
                <a16:creationId xmlns:a16="http://schemas.microsoft.com/office/drawing/2014/main" id="{72F2CC05-7A09-390D-2B0A-808F074821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7247445" y="0"/>
            <a:ext cx="4929188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497DDB8-98C1-8CDD-519D-7FA40C2C3AB5}"/>
              </a:ext>
            </a:extLst>
          </p:cNvPr>
          <p:cNvSpPr/>
          <p:nvPr userDrawn="1"/>
        </p:nvSpPr>
        <p:spPr>
          <a:xfrm>
            <a:off x="5811299" y="4684324"/>
            <a:ext cx="2659370" cy="1528550"/>
          </a:xfrm>
          <a:prstGeom prst="roundRect">
            <a:avLst>
              <a:gd name="adj" fmla="val 10298"/>
            </a:avLst>
          </a:prstGeom>
          <a:solidFill>
            <a:schemeClr val="bg1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0113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re 4 blank">
    <p:bg>
      <p:bgPr>
        <a:solidFill>
          <a:srgbClr val="DC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33861CB-D083-076D-67AC-1934BD63CBE2}"/>
              </a:ext>
            </a:extLst>
          </p:cNvPr>
          <p:cNvSpPr/>
          <p:nvPr userDrawn="1"/>
        </p:nvSpPr>
        <p:spPr>
          <a:xfrm>
            <a:off x="5469775" y="-343860"/>
            <a:ext cx="4391457" cy="2501406"/>
          </a:xfrm>
          <a:prstGeom prst="roundRect">
            <a:avLst>
              <a:gd name="adj" fmla="val 10298"/>
            </a:avLst>
          </a:prstGeom>
          <a:solidFill>
            <a:schemeClr val="accent2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  <p:pic>
        <p:nvPicPr>
          <p:cNvPr id="2" name="Picture 1" descr="A person looking at a phone&#10;&#10;Description automatically generated">
            <a:extLst>
              <a:ext uri="{FF2B5EF4-FFF2-40B4-BE49-F238E27FC236}">
                <a16:creationId xmlns:a16="http://schemas.microsoft.com/office/drawing/2014/main" id="{68DD69E9-F7EE-2197-92B0-090DEF1D1D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93859" y="0"/>
            <a:ext cx="4248451" cy="6858000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497DDB8-98C1-8CDD-519D-7FA40C2C3AB5}"/>
              </a:ext>
            </a:extLst>
          </p:cNvPr>
          <p:cNvSpPr/>
          <p:nvPr userDrawn="1"/>
        </p:nvSpPr>
        <p:spPr>
          <a:xfrm>
            <a:off x="5811299" y="4684324"/>
            <a:ext cx="2659370" cy="1528550"/>
          </a:xfrm>
          <a:prstGeom prst="roundRect">
            <a:avLst>
              <a:gd name="adj" fmla="val 10298"/>
            </a:avLst>
          </a:prstGeom>
          <a:solidFill>
            <a:schemeClr val="bg1">
              <a:alpha val="90422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699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re 4 blank">
    <p:bg>
      <p:bgPr>
        <a:solidFill>
          <a:srgbClr val="FEE7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33861CB-D083-076D-67AC-1934BD63CBE2}"/>
              </a:ext>
            </a:extLst>
          </p:cNvPr>
          <p:cNvSpPr/>
          <p:nvPr userDrawn="1"/>
        </p:nvSpPr>
        <p:spPr>
          <a:xfrm>
            <a:off x="5811299" y="-343860"/>
            <a:ext cx="4210123" cy="2501406"/>
          </a:xfrm>
          <a:prstGeom prst="roundRect">
            <a:avLst>
              <a:gd name="adj" fmla="val 10298"/>
            </a:avLst>
          </a:prstGeom>
          <a:solidFill>
            <a:schemeClr val="accent2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erson holding a phone&#10;&#10;Description automatically generated">
            <a:extLst>
              <a:ext uri="{FF2B5EF4-FFF2-40B4-BE49-F238E27FC236}">
                <a16:creationId xmlns:a16="http://schemas.microsoft.com/office/drawing/2014/main" id="{AB958CD5-A8CB-9368-C99D-1E23F258F1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5449" r="21037"/>
          <a:stretch/>
        </p:blipFill>
        <p:spPr>
          <a:xfrm>
            <a:off x="6693994" y="0"/>
            <a:ext cx="545817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497DDB8-98C1-8CDD-519D-7FA40C2C3AB5}"/>
              </a:ext>
            </a:extLst>
          </p:cNvPr>
          <p:cNvSpPr/>
          <p:nvPr userDrawn="1"/>
        </p:nvSpPr>
        <p:spPr>
          <a:xfrm>
            <a:off x="5811299" y="4684324"/>
            <a:ext cx="2659370" cy="1528550"/>
          </a:xfrm>
          <a:prstGeom prst="roundRect">
            <a:avLst>
              <a:gd name="adj" fmla="val 10298"/>
            </a:avLst>
          </a:prstGeom>
          <a:solidFill>
            <a:schemeClr val="bg1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867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re 4 blank">
    <p:bg>
      <p:bgPr>
        <a:solidFill>
          <a:srgbClr val="FEE7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33861CB-D083-076D-67AC-1934BD63CBE2}"/>
              </a:ext>
            </a:extLst>
          </p:cNvPr>
          <p:cNvSpPr/>
          <p:nvPr userDrawn="1"/>
        </p:nvSpPr>
        <p:spPr>
          <a:xfrm>
            <a:off x="5811299" y="-343860"/>
            <a:ext cx="4210123" cy="2501406"/>
          </a:xfrm>
          <a:prstGeom prst="roundRect">
            <a:avLst>
              <a:gd name="adj" fmla="val 10298"/>
            </a:avLst>
          </a:prstGeom>
          <a:solidFill>
            <a:schemeClr val="accent2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497DDB8-98C1-8CDD-519D-7FA40C2C3AB5}"/>
              </a:ext>
            </a:extLst>
          </p:cNvPr>
          <p:cNvSpPr/>
          <p:nvPr userDrawn="1"/>
        </p:nvSpPr>
        <p:spPr>
          <a:xfrm>
            <a:off x="5811299" y="4684324"/>
            <a:ext cx="2659370" cy="1528550"/>
          </a:xfrm>
          <a:prstGeom prst="roundRect">
            <a:avLst>
              <a:gd name="adj" fmla="val 10298"/>
            </a:avLst>
          </a:prstGeom>
          <a:solidFill>
            <a:schemeClr val="bg1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erson smiling while holding a phone&#10;&#10;Description automatically generated">
            <a:extLst>
              <a:ext uri="{FF2B5EF4-FFF2-40B4-BE49-F238E27FC236}">
                <a16:creationId xmlns:a16="http://schemas.microsoft.com/office/drawing/2014/main" id="{96E965EE-2AA5-7907-4773-125CCDD779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2945" r="22491"/>
          <a:stretch/>
        </p:blipFill>
        <p:spPr>
          <a:xfrm>
            <a:off x="7002267" y="0"/>
            <a:ext cx="43211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89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re 4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33861CB-D083-076D-67AC-1934BD63CBE2}"/>
              </a:ext>
            </a:extLst>
          </p:cNvPr>
          <p:cNvSpPr/>
          <p:nvPr userDrawn="1"/>
        </p:nvSpPr>
        <p:spPr>
          <a:xfrm>
            <a:off x="5606374" y="-343860"/>
            <a:ext cx="4415048" cy="2501406"/>
          </a:xfrm>
          <a:prstGeom prst="roundRect">
            <a:avLst>
              <a:gd name="adj" fmla="val 10298"/>
            </a:avLst>
          </a:prstGeom>
          <a:solidFill>
            <a:schemeClr val="accent2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  <p:pic>
        <p:nvPicPr>
          <p:cNvPr id="21" name="Picture 20" descr="A person holding a computer&#10;&#10;Description automatically generated">
            <a:extLst>
              <a:ext uri="{FF2B5EF4-FFF2-40B4-BE49-F238E27FC236}">
                <a16:creationId xmlns:a16="http://schemas.microsoft.com/office/drawing/2014/main" id="{2ADF2876-C56F-612D-85F2-2D4960A52F0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r="23772"/>
          <a:stretch/>
        </p:blipFill>
        <p:spPr>
          <a:xfrm>
            <a:off x="7504508" y="0"/>
            <a:ext cx="4687492" cy="6858000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497DDB8-98C1-8CDD-519D-7FA40C2C3AB5}"/>
              </a:ext>
            </a:extLst>
          </p:cNvPr>
          <p:cNvSpPr/>
          <p:nvPr userDrawn="1"/>
        </p:nvSpPr>
        <p:spPr>
          <a:xfrm>
            <a:off x="5811299" y="4684324"/>
            <a:ext cx="2659370" cy="1528550"/>
          </a:xfrm>
          <a:prstGeom prst="roundRect">
            <a:avLst>
              <a:gd name="adj" fmla="val 10298"/>
            </a:avLst>
          </a:prstGeom>
          <a:solidFill>
            <a:srgbClr val="DCF8FF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1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re 4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33861CB-D083-076D-67AC-1934BD63CBE2}"/>
              </a:ext>
            </a:extLst>
          </p:cNvPr>
          <p:cNvSpPr/>
          <p:nvPr userDrawn="1"/>
        </p:nvSpPr>
        <p:spPr>
          <a:xfrm>
            <a:off x="5606374" y="-343860"/>
            <a:ext cx="4415048" cy="2501406"/>
          </a:xfrm>
          <a:prstGeom prst="roundRect">
            <a:avLst>
              <a:gd name="adj" fmla="val 10298"/>
            </a:avLst>
          </a:prstGeom>
          <a:solidFill>
            <a:schemeClr val="accent2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erson smiling and holding a phone&#10;&#10;Description automatically generated">
            <a:extLst>
              <a:ext uri="{FF2B5EF4-FFF2-40B4-BE49-F238E27FC236}">
                <a16:creationId xmlns:a16="http://schemas.microsoft.com/office/drawing/2014/main" id="{AEF345EC-6B39-6A31-EEA0-A2E72F55E4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3325" t="2469" r="12356"/>
          <a:stretch/>
        </p:blipFill>
        <p:spPr>
          <a:xfrm>
            <a:off x="7393092" y="191789"/>
            <a:ext cx="5573583" cy="66786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62226" y="-1645250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497DDB8-98C1-8CDD-519D-7FA40C2C3AB5}"/>
              </a:ext>
            </a:extLst>
          </p:cNvPr>
          <p:cNvSpPr/>
          <p:nvPr userDrawn="1"/>
        </p:nvSpPr>
        <p:spPr>
          <a:xfrm>
            <a:off x="5811299" y="4684324"/>
            <a:ext cx="2659370" cy="1528550"/>
          </a:xfrm>
          <a:prstGeom prst="roundRect">
            <a:avLst>
              <a:gd name="adj" fmla="val 10298"/>
            </a:avLst>
          </a:prstGeom>
          <a:solidFill>
            <a:srgbClr val="DCF8FF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46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re 4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33861CB-D083-076D-67AC-1934BD63CBE2}"/>
              </a:ext>
            </a:extLst>
          </p:cNvPr>
          <p:cNvSpPr/>
          <p:nvPr userDrawn="1"/>
        </p:nvSpPr>
        <p:spPr>
          <a:xfrm>
            <a:off x="5595938" y="-343860"/>
            <a:ext cx="4425483" cy="2501406"/>
          </a:xfrm>
          <a:prstGeom prst="roundRect">
            <a:avLst>
              <a:gd name="adj" fmla="val 10298"/>
            </a:avLst>
          </a:prstGeom>
          <a:solidFill>
            <a:srgbClr val="A4EFFF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  <p:pic>
        <p:nvPicPr>
          <p:cNvPr id="8" name="Picture 7" descr="A person wearing sunglasses and holding a phone&#10;&#10;Description automatically generated">
            <a:extLst>
              <a:ext uri="{FF2B5EF4-FFF2-40B4-BE49-F238E27FC236}">
                <a16:creationId xmlns:a16="http://schemas.microsoft.com/office/drawing/2014/main" id="{CBD021B0-EFEA-7A2E-EF76-819F737DAC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81090" y="0"/>
            <a:ext cx="4243388" cy="6858000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497DDB8-98C1-8CDD-519D-7FA40C2C3AB5}"/>
              </a:ext>
            </a:extLst>
          </p:cNvPr>
          <p:cNvSpPr/>
          <p:nvPr userDrawn="1"/>
        </p:nvSpPr>
        <p:spPr>
          <a:xfrm>
            <a:off x="5811299" y="4684324"/>
            <a:ext cx="2659370" cy="1528550"/>
          </a:xfrm>
          <a:prstGeom prst="roundRect">
            <a:avLst>
              <a:gd name="adj" fmla="val 10298"/>
            </a:avLst>
          </a:prstGeom>
          <a:solidFill>
            <a:srgbClr val="FEE7DF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re 4 blank">
    <p:bg>
      <p:bgPr>
        <a:solidFill>
          <a:srgbClr val="F2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33861CB-D083-076D-67AC-1934BD63CBE2}"/>
              </a:ext>
            </a:extLst>
          </p:cNvPr>
          <p:cNvSpPr/>
          <p:nvPr userDrawn="1"/>
        </p:nvSpPr>
        <p:spPr>
          <a:xfrm>
            <a:off x="5727469" y="-343860"/>
            <a:ext cx="4133763" cy="2501406"/>
          </a:xfrm>
          <a:prstGeom prst="roundRect">
            <a:avLst>
              <a:gd name="adj" fmla="val 10298"/>
            </a:avLst>
          </a:prstGeom>
          <a:solidFill>
            <a:schemeClr val="bg1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red smart watch with a square screen&#10;&#10;Description automatically generated">
            <a:extLst>
              <a:ext uri="{FF2B5EF4-FFF2-40B4-BE49-F238E27FC236}">
                <a16:creationId xmlns:a16="http://schemas.microsoft.com/office/drawing/2014/main" id="{34BD1D86-5D67-252A-4ABF-3C1CD005CC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8130" y="-328402"/>
            <a:ext cx="10735669" cy="77833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56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re 4 blank">
    <p:bg>
      <p:bgPr>
        <a:solidFill>
          <a:srgbClr val="FEE7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130C0AB-402C-538F-7192-FA060E0B630C}"/>
              </a:ext>
            </a:extLst>
          </p:cNvPr>
          <p:cNvSpPr/>
          <p:nvPr userDrawn="1"/>
        </p:nvSpPr>
        <p:spPr>
          <a:xfrm>
            <a:off x="5727469" y="-343860"/>
            <a:ext cx="4133763" cy="2501406"/>
          </a:xfrm>
          <a:prstGeom prst="roundRect">
            <a:avLst>
              <a:gd name="adj" fmla="val 10298"/>
            </a:avLst>
          </a:prstGeom>
          <a:solidFill>
            <a:schemeClr val="bg1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red smart watch with a square screen&#10;&#10;Description automatically generated">
            <a:extLst>
              <a:ext uri="{FF2B5EF4-FFF2-40B4-BE49-F238E27FC236}">
                <a16:creationId xmlns:a16="http://schemas.microsoft.com/office/drawing/2014/main" id="{34BD1D86-5D67-252A-4ABF-3C1CD005CC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8130" y="-328402"/>
            <a:ext cx="10735669" cy="77833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55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5347482-FF74-5A8F-FC85-E48E9E80254C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solidFill>
            <a:srgbClr val="FEE7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10245" y="-8325853"/>
            <a:ext cx="13276250" cy="832585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F6291F2-2B21-9917-58B6-D858E431EC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74881EBB-FA06-51DD-0E15-E1BCDA3F1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1696" y="2092103"/>
            <a:ext cx="5803937" cy="4978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6" name="Text Placeholder 39">
            <a:extLst>
              <a:ext uri="{FF2B5EF4-FFF2-40B4-BE49-F238E27FC236}">
                <a16:creationId xmlns:a16="http://schemas.microsoft.com/office/drawing/2014/main" id="{60F60504-F570-ACAA-A05E-055DB24369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9" y="2590620"/>
            <a:ext cx="5811745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55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To use when title slide has no image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33E84D2-8365-05BC-D33D-55AF391044F0}"/>
              </a:ext>
            </a:extLst>
          </p:cNvPr>
          <p:cNvSpPr/>
          <p:nvPr userDrawn="1"/>
        </p:nvSpPr>
        <p:spPr>
          <a:xfrm rot="18900000">
            <a:off x="6646751" y="4257793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1" y="6858000"/>
            <a:ext cx="15308631" cy="600639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4932947"/>
            <a:ext cx="13493634" cy="180473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18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re 4 blank">
    <p:bg>
      <p:bgPr>
        <a:solidFill>
          <a:srgbClr val="DC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D53F79A-77C9-9637-953A-BFD3ED325021}"/>
              </a:ext>
            </a:extLst>
          </p:cNvPr>
          <p:cNvSpPr/>
          <p:nvPr userDrawn="1"/>
        </p:nvSpPr>
        <p:spPr>
          <a:xfrm>
            <a:off x="5727469" y="-343860"/>
            <a:ext cx="4133763" cy="2501406"/>
          </a:xfrm>
          <a:prstGeom prst="roundRect">
            <a:avLst>
              <a:gd name="adj" fmla="val 10298"/>
            </a:avLst>
          </a:prstGeom>
          <a:solidFill>
            <a:schemeClr val="bg1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red smart watch with a square screen&#10;&#10;Description automatically generated">
            <a:extLst>
              <a:ext uri="{FF2B5EF4-FFF2-40B4-BE49-F238E27FC236}">
                <a16:creationId xmlns:a16="http://schemas.microsoft.com/office/drawing/2014/main" id="{34BD1D86-5D67-252A-4ABF-3C1CD005CC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8130" y="-328402"/>
            <a:ext cx="10735669" cy="77833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668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re 4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2A6E69D-212F-B547-CBA1-76679C8AEFC8}"/>
              </a:ext>
            </a:extLst>
          </p:cNvPr>
          <p:cNvSpPr/>
          <p:nvPr userDrawn="1"/>
        </p:nvSpPr>
        <p:spPr>
          <a:xfrm>
            <a:off x="5727469" y="-343860"/>
            <a:ext cx="4133763" cy="2501406"/>
          </a:xfrm>
          <a:prstGeom prst="roundRect">
            <a:avLst>
              <a:gd name="adj" fmla="val 10298"/>
            </a:avLst>
          </a:prstGeom>
          <a:solidFill>
            <a:srgbClr val="E0D5FC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red smart watch with a square screen&#10;&#10;Description automatically generated">
            <a:extLst>
              <a:ext uri="{FF2B5EF4-FFF2-40B4-BE49-F238E27FC236}">
                <a16:creationId xmlns:a16="http://schemas.microsoft.com/office/drawing/2014/main" id="{34BD1D86-5D67-252A-4ABF-3C1CD005CC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8130" y="-328402"/>
            <a:ext cx="10735669" cy="77833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81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re 4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2654120-BF54-A13A-481F-7C441E3DBFC3}"/>
              </a:ext>
            </a:extLst>
          </p:cNvPr>
          <p:cNvSpPr/>
          <p:nvPr userDrawn="1"/>
        </p:nvSpPr>
        <p:spPr>
          <a:xfrm>
            <a:off x="5727469" y="-343860"/>
            <a:ext cx="4133763" cy="2501406"/>
          </a:xfrm>
          <a:prstGeom prst="roundRect">
            <a:avLst>
              <a:gd name="adj" fmla="val 10298"/>
            </a:avLst>
          </a:prstGeom>
          <a:solidFill>
            <a:srgbClr val="FEE7DF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red smart watch with a square screen&#10;&#10;Description automatically generated">
            <a:extLst>
              <a:ext uri="{FF2B5EF4-FFF2-40B4-BE49-F238E27FC236}">
                <a16:creationId xmlns:a16="http://schemas.microsoft.com/office/drawing/2014/main" id="{34BD1D86-5D67-252A-4ABF-3C1CD005CC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8130" y="-328402"/>
            <a:ext cx="10735669" cy="77833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44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re 4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C90A0EF-5AF0-F651-042E-11E9B54853C1}"/>
              </a:ext>
            </a:extLst>
          </p:cNvPr>
          <p:cNvSpPr/>
          <p:nvPr userDrawn="1"/>
        </p:nvSpPr>
        <p:spPr>
          <a:xfrm>
            <a:off x="5727469" y="-343860"/>
            <a:ext cx="4133763" cy="2501406"/>
          </a:xfrm>
          <a:prstGeom prst="roundRect">
            <a:avLst>
              <a:gd name="adj" fmla="val 10298"/>
            </a:avLst>
          </a:prstGeom>
          <a:solidFill>
            <a:srgbClr val="A4EFFF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red smart watch with a square screen&#10;&#10;Description automatically generated">
            <a:extLst>
              <a:ext uri="{FF2B5EF4-FFF2-40B4-BE49-F238E27FC236}">
                <a16:creationId xmlns:a16="http://schemas.microsoft.com/office/drawing/2014/main" id="{34BD1D86-5D67-252A-4ABF-3C1CD005CC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8130" y="-328402"/>
            <a:ext cx="10735669" cy="77833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401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re 4 blank">
    <p:bg>
      <p:bgPr>
        <a:solidFill>
          <a:srgbClr val="F2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screenshot of a computer&#10;&#10;Description automatically generated">
            <a:extLst>
              <a:ext uri="{FF2B5EF4-FFF2-40B4-BE49-F238E27FC236}">
                <a16:creationId xmlns:a16="http://schemas.microsoft.com/office/drawing/2014/main" id="{725EA2D5-333E-090C-2A8C-3C4217C151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39139" b="12298"/>
          <a:stretch/>
        </p:blipFill>
        <p:spPr>
          <a:xfrm>
            <a:off x="6320592" y="676762"/>
            <a:ext cx="5856041" cy="5736655"/>
          </a:xfrm>
          <a:prstGeom prst="rect">
            <a:avLst/>
          </a:prstGeom>
          <a:effectLst>
            <a:outerShdw blurRad="381000" dist="266700" dir="9480000" sx="110000" sy="110000" algn="ctr" rotWithShape="0">
              <a:srgbClr val="000000">
                <a:alpha val="1076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4065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E5A8290-00DD-0278-2ADB-ED16BBB56C47}"/>
              </a:ext>
            </a:extLst>
          </p:cNvPr>
          <p:cNvSpPr/>
          <p:nvPr userDrawn="1"/>
        </p:nvSpPr>
        <p:spPr>
          <a:xfrm>
            <a:off x="5985164" y="292229"/>
            <a:ext cx="2173429" cy="1636324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89A3DCD8-3C9C-F75E-199A-CF77617C5C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49042" y="476403"/>
            <a:ext cx="1993900" cy="1295400"/>
          </a:xfrm>
          <a:prstGeom prst="rect">
            <a:avLst/>
          </a:prstGeom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BF82887-A90A-C9F5-D9AC-0DD04D13D05A}"/>
              </a:ext>
            </a:extLst>
          </p:cNvPr>
          <p:cNvSpPr/>
          <p:nvPr userDrawn="1"/>
        </p:nvSpPr>
        <p:spPr>
          <a:xfrm>
            <a:off x="6533805" y="4436895"/>
            <a:ext cx="950566" cy="983673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purple circle with black background&#10;&#10;Description automatically generated">
            <a:extLst>
              <a:ext uri="{FF2B5EF4-FFF2-40B4-BE49-F238E27FC236}">
                <a16:creationId xmlns:a16="http://schemas.microsoft.com/office/drawing/2014/main" id="{36CA062B-1A0D-692A-0A3E-059B303DA77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590986" y="4490352"/>
            <a:ext cx="876758" cy="87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93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re 4 blank">
    <p:bg>
      <p:bgPr>
        <a:solidFill>
          <a:srgbClr val="DC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screenshot of a computer&#10;&#10;Description automatically generated">
            <a:extLst>
              <a:ext uri="{FF2B5EF4-FFF2-40B4-BE49-F238E27FC236}">
                <a16:creationId xmlns:a16="http://schemas.microsoft.com/office/drawing/2014/main" id="{725EA2D5-333E-090C-2A8C-3C4217C151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39139" b="12298"/>
          <a:stretch/>
        </p:blipFill>
        <p:spPr>
          <a:xfrm>
            <a:off x="6320592" y="676762"/>
            <a:ext cx="5856041" cy="5736655"/>
          </a:xfrm>
          <a:prstGeom prst="rect">
            <a:avLst/>
          </a:prstGeom>
          <a:effectLst>
            <a:outerShdw blurRad="381000" dist="266700" dir="9480000" sx="110000" sy="110000" algn="ctr" rotWithShape="0">
              <a:srgbClr val="000000">
                <a:alpha val="1076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4065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E5A8290-00DD-0278-2ADB-ED16BBB56C47}"/>
              </a:ext>
            </a:extLst>
          </p:cNvPr>
          <p:cNvSpPr/>
          <p:nvPr userDrawn="1"/>
        </p:nvSpPr>
        <p:spPr>
          <a:xfrm>
            <a:off x="5985164" y="292229"/>
            <a:ext cx="2173429" cy="1636324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89A3DCD8-3C9C-F75E-199A-CF77617C5C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49042" y="476403"/>
            <a:ext cx="1993900" cy="1295400"/>
          </a:xfrm>
          <a:prstGeom prst="rect">
            <a:avLst/>
          </a:prstGeom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BF82887-A90A-C9F5-D9AC-0DD04D13D05A}"/>
              </a:ext>
            </a:extLst>
          </p:cNvPr>
          <p:cNvSpPr/>
          <p:nvPr userDrawn="1"/>
        </p:nvSpPr>
        <p:spPr>
          <a:xfrm>
            <a:off x="6533805" y="4436895"/>
            <a:ext cx="950566" cy="983673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purple circle with black background&#10;&#10;Description automatically generated">
            <a:extLst>
              <a:ext uri="{FF2B5EF4-FFF2-40B4-BE49-F238E27FC236}">
                <a16:creationId xmlns:a16="http://schemas.microsoft.com/office/drawing/2014/main" id="{36CA062B-1A0D-692A-0A3E-059B303DA77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590986" y="4490352"/>
            <a:ext cx="876758" cy="87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36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re 4 blank">
    <p:bg>
      <p:bgPr>
        <a:solidFill>
          <a:srgbClr val="FEE7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screenshot of a computer&#10;&#10;Description automatically generated">
            <a:extLst>
              <a:ext uri="{FF2B5EF4-FFF2-40B4-BE49-F238E27FC236}">
                <a16:creationId xmlns:a16="http://schemas.microsoft.com/office/drawing/2014/main" id="{725EA2D5-333E-090C-2A8C-3C4217C151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39139" b="12298"/>
          <a:stretch/>
        </p:blipFill>
        <p:spPr>
          <a:xfrm>
            <a:off x="6320592" y="676762"/>
            <a:ext cx="5856041" cy="5736655"/>
          </a:xfrm>
          <a:prstGeom prst="rect">
            <a:avLst/>
          </a:prstGeom>
          <a:effectLst>
            <a:outerShdw blurRad="381000" dist="266700" dir="9480000" sx="110000" sy="110000" algn="ctr" rotWithShape="0">
              <a:srgbClr val="000000">
                <a:alpha val="1076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4065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E5A8290-00DD-0278-2ADB-ED16BBB56C47}"/>
              </a:ext>
            </a:extLst>
          </p:cNvPr>
          <p:cNvSpPr/>
          <p:nvPr userDrawn="1"/>
        </p:nvSpPr>
        <p:spPr>
          <a:xfrm>
            <a:off x="5985164" y="292229"/>
            <a:ext cx="2173429" cy="1636324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89A3DCD8-3C9C-F75E-199A-CF77617C5C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49042" y="476403"/>
            <a:ext cx="1993900" cy="1295400"/>
          </a:xfrm>
          <a:prstGeom prst="rect">
            <a:avLst/>
          </a:prstGeom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BF82887-A90A-C9F5-D9AC-0DD04D13D05A}"/>
              </a:ext>
            </a:extLst>
          </p:cNvPr>
          <p:cNvSpPr/>
          <p:nvPr userDrawn="1"/>
        </p:nvSpPr>
        <p:spPr>
          <a:xfrm>
            <a:off x="6533805" y="4436895"/>
            <a:ext cx="950566" cy="983673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purple circle with black background&#10;&#10;Description automatically generated">
            <a:extLst>
              <a:ext uri="{FF2B5EF4-FFF2-40B4-BE49-F238E27FC236}">
                <a16:creationId xmlns:a16="http://schemas.microsoft.com/office/drawing/2014/main" id="{36CA062B-1A0D-692A-0A3E-059B303DA77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590986" y="4490352"/>
            <a:ext cx="876758" cy="87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87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back page">
    <p:bg>
      <p:bgPr>
        <a:solidFill>
          <a:srgbClr val="FEE7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E8189D7-3371-6DA0-FFB8-63EAB6A5EB66}"/>
              </a:ext>
            </a:extLst>
          </p:cNvPr>
          <p:cNvSpPr/>
          <p:nvPr userDrawn="1"/>
        </p:nvSpPr>
        <p:spPr>
          <a:xfrm>
            <a:off x="0" y="-717"/>
            <a:ext cx="12181754" cy="6850727"/>
          </a:xfrm>
          <a:prstGeom prst="rect">
            <a:avLst/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DF90BCC-2BEF-77F1-9276-74C0C465755E}"/>
              </a:ext>
            </a:extLst>
          </p:cNvPr>
          <p:cNvSpPr/>
          <p:nvPr userDrawn="1"/>
        </p:nvSpPr>
        <p:spPr>
          <a:xfrm rot="18900000">
            <a:off x="1336057" y="-6143700"/>
            <a:ext cx="7208117" cy="7767648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EA7C1BA-54F7-CBBE-EB14-BAD544A690F4}"/>
              </a:ext>
            </a:extLst>
          </p:cNvPr>
          <p:cNvSpPr/>
          <p:nvPr userDrawn="1"/>
        </p:nvSpPr>
        <p:spPr>
          <a:xfrm rot="18900000">
            <a:off x="7155984" y="-7014"/>
            <a:ext cx="7208117" cy="7097562"/>
          </a:xfrm>
          <a:prstGeom prst="roundRect">
            <a:avLst>
              <a:gd name="adj" fmla="val 1305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7304567"/>
            <a:ext cx="16520482" cy="730798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2294166"/>
            <a:ext cx="6946217" cy="103911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857856"/>
            <a:ext cx="5070524" cy="8599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Ready for insert subject here</a:t>
            </a:r>
            <a:br>
              <a:rPr lang="en-US"/>
            </a:br>
            <a:r>
              <a:rPr lang="en-US"/>
              <a:t>Book a demo today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5574407"/>
            <a:ext cx="4963911" cy="746097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porta.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FF1C6EEB-EAAF-DFEE-104B-AE051AEA18BB}"/>
              </a:ext>
            </a:extLst>
          </p:cNvPr>
          <p:cNvSpPr/>
          <p:nvPr userDrawn="1"/>
        </p:nvSpPr>
        <p:spPr>
          <a:xfrm rot="18900000">
            <a:off x="6406581" y="4003304"/>
            <a:ext cx="7208117" cy="7767648"/>
          </a:xfrm>
          <a:prstGeom prst="roundRect">
            <a:avLst>
              <a:gd name="adj" fmla="val 13059"/>
            </a:avLst>
          </a:prstGeom>
          <a:noFill/>
          <a:ln>
            <a:solidFill>
              <a:srgbClr val="FEE7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589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ore 4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E4F9720-5370-541E-E817-CC420DDAC92A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DC758BA-4D1F-930A-DC98-F1288EEC9D1D}"/>
              </a:ext>
            </a:extLst>
          </p:cNvPr>
          <p:cNvSpPr/>
          <p:nvPr userDrawn="1"/>
        </p:nvSpPr>
        <p:spPr>
          <a:xfrm rot="18900000">
            <a:off x="6646751" y="4257793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0"/>
            <a:ext cx="18327133" cy="58216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4065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This slide is for when you have no imagery to use.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14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ore 4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E4F9720-5370-541E-E817-CC420DDAC92A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0"/>
            <a:ext cx="18327133" cy="58216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4065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This slide is for when you have no imagery to use.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B6DEEC08-A00C-EA85-094F-D5BD76991C2B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F9B28B-6C3C-7F97-CD85-D99E8EEA8ED2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955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5347482-FF74-5A8F-FC85-E48E9E80254C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solidFill>
            <a:srgbClr val="DCF8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10245" y="-8325853"/>
            <a:ext cx="13276250" cy="832585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F6291F2-2B21-9917-58B6-D858E431EC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74881EBB-FA06-51DD-0E15-E1BCDA3F1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1696" y="2092103"/>
            <a:ext cx="5803937" cy="4978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6" name="Text Placeholder 39">
            <a:extLst>
              <a:ext uri="{FF2B5EF4-FFF2-40B4-BE49-F238E27FC236}">
                <a16:creationId xmlns:a16="http://schemas.microsoft.com/office/drawing/2014/main" id="{60F60504-F570-ACAA-A05E-055DB24369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9" y="2590620"/>
            <a:ext cx="5811745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55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To use when title slide has no image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33E84D2-8365-05BC-D33D-55AF391044F0}"/>
              </a:ext>
            </a:extLst>
          </p:cNvPr>
          <p:cNvSpPr/>
          <p:nvPr userDrawn="1"/>
        </p:nvSpPr>
        <p:spPr>
          <a:xfrm rot="18900000">
            <a:off x="6646751" y="4257793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1" y="6858000"/>
            <a:ext cx="15308631" cy="600639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4932947"/>
            <a:ext cx="13493634" cy="180473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44262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ore 4 blank">
    <p:bg>
      <p:bgPr>
        <a:solidFill>
          <a:srgbClr val="F2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E4F9720-5370-541E-E817-CC420DDAC92A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0"/>
            <a:ext cx="18327133" cy="58216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4065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This slide is for when you have no imagery to use.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061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ore 4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E4F9720-5370-541E-E817-CC420DDAC92A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FFD3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0"/>
            <a:ext cx="18327133" cy="58216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4065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This slide is for when you have no imagery to use.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81AA3138-DB39-308A-082D-78AC02CD7A50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ECB1FB-CC51-E555-ECAB-3D20429B941B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555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ore 4 blank">
    <p:bg>
      <p:bgPr>
        <a:solidFill>
          <a:srgbClr val="FEE7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79004E8-BC5D-CE3B-76D3-84740ECF54D1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0"/>
            <a:ext cx="18327133" cy="58216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4065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This slide is for when you have no imagery to use.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167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ore 4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E4F9720-5370-541E-E817-CC420DDAC92A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A4E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0"/>
            <a:ext cx="18327133" cy="58216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4065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This slide is for when you have no imagery to use.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0E14F1EE-AF6A-E5EA-152B-45F1C328945D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377372-9A14-1CD0-D843-BD78B8EF2B7D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40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ore 4 blank">
    <p:bg>
      <p:bgPr>
        <a:solidFill>
          <a:srgbClr val="DC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79004E8-BC5D-CE3B-76D3-84740ECF54D1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0"/>
            <a:ext cx="18327133" cy="58216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4065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This slide is for when you have no imagery to use.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30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ore 4 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E4F9720-5370-541E-E817-CC420DDAC92A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DC758BA-4D1F-930A-DC98-F1288EEC9D1D}"/>
              </a:ext>
            </a:extLst>
          </p:cNvPr>
          <p:cNvSpPr/>
          <p:nvPr userDrawn="1"/>
        </p:nvSpPr>
        <p:spPr>
          <a:xfrm rot="18900000">
            <a:off x="6646751" y="4257793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0"/>
            <a:ext cx="18327133" cy="58216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4065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This slide is for when you have no imagery to use.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780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ore 4 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E4F9720-5370-541E-E817-CC420DDAC92A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E0D5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0"/>
            <a:ext cx="18327133" cy="58216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4065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This slide is for when you have no imagery to use.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155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ore 4 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E4F9720-5370-541E-E817-CC420DDAC92A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A4E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0"/>
            <a:ext cx="18327133" cy="58216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4065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This slide is for when you have no imagery to use.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446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ore 4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E4F9720-5370-541E-E817-CC420DDAC92A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DC758BA-4D1F-930A-DC98-F1288EEC9D1D}"/>
              </a:ext>
            </a:extLst>
          </p:cNvPr>
          <p:cNvSpPr/>
          <p:nvPr userDrawn="1"/>
        </p:nvSpPr>
        <p:spPr>
          <a:xfrm rot="18900000">
            <a:off x="6646751" y="4257793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0"/>
            <a:ext cx="18327133" cy="58216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4065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This slide is for when you have no imagery to use.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3160345"/>
            <a:ext cx="4963911" cy="2275609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</p:spTree>
    <p:extLst>
      <p:ext uri="{BB962C8B-B14F-4D97-AF65-F5344CB8AC3E}">
        <p14:creationId xmlns:p14="http://schemas.microsoft.com/office/powerpoint/2010/main" val="2119570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ore 4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E4F9720-5370-541E-E817-CC420DDAC92A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ç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0"/>
            <a:ext cx="18327133" cy="58216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4065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This slide is for when you have no imagery to use.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3160345"/>
            <a:ext cx="4963911" cy="2275609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B6DEEC08-A00C-EA85-094F-D5BD76991C2B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F9B28B-6C3C-7F97-CD85-D99E8EEA8ED2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682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91" Type="http://schemas.openxmlformats.org/officeDocument/2006/relationships/slideLayout" Target="../slideLayouts/slideLayout191.xml"/><Relationship Id="rId205" Type="http://schemas.openxmlformats.org/officeDocument/2006/relationships/slideLayout" Target="../slideLayouts/slideLayout205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81" Type="http://schemas.openxmlformats.org/officeDocument/2006/relationships/slideLayout" Target="../slideLayouts/slideLayout181.xml"/><Relationship Id="rId216" Type="http://schemas.openxmlformats.org/officeDocument/2006/relationships/theme" Target="../theme/theme1.xml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39" Type="http://schemas.openxmlformats.org/officeDocument/2006/relationships/slideLayout" Target="../slideLayouts/slideLayout139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71" Type="http://schemas.openxmlformats.org/officeDocument/2006/relationships/slideLayout" Target="../slideLayouts/slideLayout171.xml"/><Relationship Id="rId192" Type="http://schemas.openxmlformats.org/officeDocument/2006/relationships/slideLayout" Target="../slideLayouts/slideLayout192.xml"/><Relationship Id="rId206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12.xml"/><Relationship Id="rId33" Type="http://schemas.openxmlformats.org/officeDocument/2006/relationships/slideLayout" Target="../slideLayouts/slideLayout33.xml"/><Relationship Id="rId108" Type="http://schemas.openxmlformats.org/officeDocument/2006/relationships/slideLayout" Target="../slideLayouts/slideLayout108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5" Type="http://schemas.openxmlformats.org/officeDocument/2006/relationships/slideLayout" Target="../slideLayouts/slideLayout75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61" Type="http://schemas.openxmlformats.org/officeDocument/2006/relationships/slideLayout" Target="../slideLayouts/slideLayout161.xml"/><Relationship Id="rId182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5" Type="http://schemas.openxmlformats.org/officeDocument/2006/relationships/slideLayout" Target="../slideLayouts/slideLayout65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51" Type="http://schemas.openxmlformats.org/officeDocument/2006/relationships/slideLayout" Target="../slideLayouts/slideLayout151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207" Type="http://schemas.openxmlformats.org/officeDocument/2006/relationships/slideLayout" Target="../slideLayouts/slideLayout207.xml"/><Relationship Id="rId13" Type="http://schemas.openxmlformats.org/officeDocument/2006/relationships/slideLayout" Target="../slideLayouts/slideLayout13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20" Type="http://schemas.openxmlformats.org/officeDocument/2006/relationships/slideLayout" Target="../slideLayouts/slideLayout120.xml"/><Relationship Id="rId14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7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4" Type="http://schemas.openxmlformats.org/officeDocument/2006/relationships/slideLayout" Target="../slideLayouts/slideLayout24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31" Type="http://schemas.openxmlformats.org/officeDocument/2006/relationships/slideLayout" Target="../slideLayouts/slideLayout131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208" Type="http://schemas.openxmlformats.org/officeDocument/2006/relationships/slideLayout" Target="../slideLayouts/slideLayout208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189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3.xml"/><Relationship Id="rId214" Type="http://schemas.openxmlformats.org/officeDocument/2006/relationships/slideLayout" Target="../slideLayouts/slideLayout214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79" Type="http://schemas.openxmlformats.org/officeDocument/2006/relationships/slideLayout" Target="../slideLayouts/slideLayout179.xml"/><Relationship Id="rId195" Type="http://schemas.openxmlformats.org/officeDocument/2006/relationships/slideLayout" Target="../slideLayouts/slideLayout195.xml"/><Relationship Id="rId209" Type="http://schemas.openxmlformats.org/officeDocument/2006/relationships/slideLayout" Target="../slideLayouts/slideLayout209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18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slideLayout" Target="../slideLayouts/slideLayout180.xml"/><Relationship Id="rId210" Type="http://schemas.openxmlformats.org/officeDocument/2006/relationships/slideLayout" Target="../slideLayouts/slideLayout210.xml"/><Relationship Id="rId215" Type="http://schemas.openxmlformats.org/officeDocument/2006/relationships/slideLayout" Target="../slideLayouts/slideLayout215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186" Type="http://schemas.openxmlformats.org/officeDocument/2006/relationships/slideLayout" Target="../slideLayouts/slideLayout186.xml"/><Relationship Id="rId211" Type="http://schemas.openxmlformats.org/officeDocument/2006/relationships/slideLayout" Target="../slideLayouts/slideLayout211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6" Type="http://schemas.openxmlformats.org/officeDocument/2006/relationships/slideLayout" Target="../slideLayouts/slideLayout176.xml"/><Relationship Id="rId197" Type="http://schemas.openxmlformats.org/officeDocument/2006/relationships/slideLayout" Target="../slideLayouts/slideLayout197.xml"/><Relationship Id="rId201" Type="http://schemas.openxmlformats.org/officeDocument/2006/relationships/slideLayout" Target="../slideLayouts/slideLayout201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24" Type="http://schemas.openxmlformats.org/officeDocument/2006/relationships/slideLayout" Target="../slideLayouts/slideLayout124.xml"/><Relationship Id="rId70" Type="http://schemas.openxmlformats.org/officeDocument/2006/relationships/slideLayout" Target="../slideLayouts/slideLayout70.xml"/><Relationship Id="rId91" Type="http://schemas.openxmlformats.org/officeDocument/2006/relationships/slideLayout" Target="../slideLayouts/slideLayout91.xml"/><Relationship Id="rId145" Type="http://schemas.openxmlformats.org/officeDocument/2006/relationships/slideLayout" Target="../slideLayouts/slideLayout145.xml"/><Relationship Id="rId166" Type="http://schemas.openxmlformats.org/officeDocument/2006/relationships/slideLayout" Target="../slideLayouts/slideLayout166.xml"/><Relationship Id="rId187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.xml"/><Relationship Id="rId212" Type="http://schemas.openxmlformats.org/officeDocument/2006/relationships/slideLayout" Target="../slideLayouts/slideLayout212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60" Type="http://schemas.openxmlformats.org/officeDocument/2006/relationships/slideLayout" Target="../slideLayouts/slideLayout60.xml"/><Relationship Id="rId81" Type="http://schemas.openxmlformats.org/officeDocument/2006/relationships/slideLayout" Target="../slideLayouts/slideLayout81.xml"/><Relationship Id="rId135" Type="http://schemas.openxmlformats.org/officeDocument/2006/relationships/slideLayout" Target="../slideLayouts/slideLayout135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202" Type="http://schemas.openxmlformats.org/officeDocument/2006/relationships/slideLayout" Target="../slideLayouts/slideLayout202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50" Type="http://schemas.openxmlformats.org/officeDocument/2006/relationships/slideLayout" Target="../slideLayouts/slideLayout50.xml"/><Relationship Id="rId104" Type="http://schemas.openxmlformats.org/officeDocument/2006/relationships/slideLayout" Target="../slideLayouts/slideLayout104.xml"/><Relationship Id="rId125" Type="http://schemas.openxmlformats.org/officeDocument/2006/relationships/slideLayout" Target="../slideLayouts/slideLayout125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13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40" Type="http://schemas.openxmlformats.org/officeDocument/2006/relationships/slideLayout" Target="../slideLayouts/slideLayout40.xml"/><Relationship Id="rId115" Type="http://schemas.openxmlformats.org/officeDocument/2006/relationships/slideLayout" Target="../slideLayouts/slideLayout115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9" Type="http://schemas.openxmlformats.org/officeDocument/2006/relationships/slideLayout" Target="../slideLayouts/slideLayout199.xml"/><Relationship Id="rId203" Type="http://schemas.openxmlformats.org/officeDocument/2006/relationships/slideLayout" Target="../slideLayouts/slideLayout2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808147-CA66-2A91-E25B-B333671BED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2B55F6-E604-8440-9C66-4DB87374421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8E7A1915-1B4C-F8DF-BF09-DE8DF7809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B6209DC-AEA0-771A-2C42-C50B620C6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8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  <p:sldLayoutId id="2147483789" r:id="rId20"/>
    <p:sldLayoutId id="2147483790" r:id="rId21"/>
    <p:sldLayoutId id="2147483791" r:id="rId22"/>
    <p:sldLayoutId id="2147483792" r:id="rId23"/>
    <p:sldLayoutId id="2147483793" r:id="rId24"/>
    <p:sldLayoutId id="2147483794" r:id="rId25"/>
    <p:sldLayoutId id="2147483795" r:id="rId26"/>
    <p:sldLayoutId id="2147483796" r:id="rId27"/>
    <p:sldLayoutId id="2147483797" r:id="rId28"/>
    <p:sldLayoutId id="2147483798" r:id="rId29"/>
    <p:sldLayoutId id="2147483799" r:id="rId30"/>
    <p:sldLayoutId id="2147483800" r:id="rId31"/>
    <p:sldLayoutId id="2147483801" r:id="rId32"/>
    <p:sldLayoutId id="2147483802" r:id="rId33"/>
    <p:sldLayoutId id="2147483803" r:id="rId34"/>
    <p:sldLayoutId id="2147483804" r:id="rId35"/>
    <p:sldLayoutId id="2147483805" r:id="rId36"/>
    <p:sldLayoutId id="2147483806" r:id="rId37"/>
    <p:sldLayoutId id="2147483807" r:id="rId38"/>
    <p:sldLayoutId id="2147483808" r:id="rId39"/>
    <p:sldLayoutId id="2147483809" r:id="rId40"/>
    <p:sldLayoutId id="2147483810" r:id="rId41"/>
    <p:sldLayoutId id="2147483811" r:id="rId42"/>
    <p:sldLayoutId id="2147483812" r:id="rId43"/>
    <p:sldLayoutId id="2147483813" r:id="rId44"/>
    <p:sldLayoutId id="2147483814" r:id="rId45"/>
    <p:sldLayoutId id="2147483815" r:id="rId46"/>
    <p:sldLayoutId id="2147483816" r:id="rId47"/>
    <p:sldLayoutId id="2147483817" r:id="rId48"/>
    <p:sldLayoutId id="2147483818" r:id="rId49"/>
    <p:sldLayoutId id="2147483819" r:id="rId50"/>
    <p:sldLayoutId id="2147483820" r:id="rId51"/>
    <p:sldLayoutId id="2147483821" r:id="rId52"/>
    <p:sldLayoutId id="2147483822" r:id="rId53"/>
    <p:sldLayoutId id="2147483823" r:id="rId54"/>
    <p:sldLayoutId id="2147483824" r:id="rId55"/>
    <p:sldLayoutId id="2147483825" r:id="rId56"/>
    <p:sldLayoutId id="2147483826" r:id="rId57"/>
    <p:sldLayoutId id="2147483827" r:id="rId58"/>
    <p:sldLayoutId id="2147483828" r:id="rId59"/>
    <p:sldLayoutId id="2147483829" r:id="rId60"/>
    <p:sldLayoutId id="2147483830" r:id="rId61"/>
    <p:sldLayoutId id="2147483831" r:id="rId62"/>
    <p:sldLayoutId id="2147483832" r:id="rId63"/>
    <p:sldLayoutId id="2147483833" r:id="rId64"/>
    <p:sldLayoutId id="2147483834" r:id="rId65"/>
    <p:sldLayoutId id="2147483835" r:id="rId66"/>
    <p:sldLayoutId id="2147483836" r:id="rId67"/>
    <p:sldLayoutId id="2147483837" r:id="rId68"/>
    <p:sldLayoutId id="2147483838" r:id="rId69"/>
    <p:sldLayoutId id="2147483839" r:id="rId70"/>
    <p:sldLayoutId id="2147483840" r:id="rId71"/>
    <p:sldLayoutId id="2147483841" r:id="rId72"/>
    <p:sldLayoutId id="2147483842" r:id="rId73"/>
    <p:sldLayoutId id="2147483843" r:id="rId74"/>
    <p:sldLayoutId id="2147483844" r:id="rId75"/>
    <p:sldLayoutId id="2147483845" r:id="rId76"/>
    <p:sldLayoutId id="2147483846" r:id="rId77"/>
    <p:sldLayoutId id="2147483847" r:id="rId78"/>
    <p:sldLayoutId id="2147483848" r:id="rId79"/>
    <p:sldLayoutId id="2147483849" r:id="rId80"/>
    <p:sldLayoutId id="2147483850" r:id="rId81"/>
    <p:sldLayoutId id="2147483851" r:id="rId82"/>
    <p:sldLayoutId id="2147483852" r:id="rId83"/>
    <p:sldLayoutId id="2147483853" r:id="rId84"/>
    <p:sldLayoutId id="2147483854" r:id="rId85"/>
    <p:sldLayoutId id="2147483855" r:id="rId86"/>
    <p:sldLayoutId id="2147483856" r:id="rId87"/>
    <p:sldLayoutId id="2147483857" r:id="rId88"/>
    <p:sldLayoutId id="2147483858" r:id="rId89"/>
    <p:sldLayoutId id="2147483859" r:id="rId90"/>
    <p:sldLayoutId id="2147483860" r:id="rId91"/>
    <p:sldLayoutId id="2147483861" r:id="rId92"/>
    <p:sldLayoutId id="2147483862" r:id="rId93"/>
    <p:sldLayoutId id="2147483863" r:id="rId94"/>
    <p:sldLayoutId id="2147483864" r:id="rId95"/>
    <p:sldLayoutId id="2147483865" r:id="rId96"/>
    <p:sldLayoutId id="2147483866" r:id="rId97"/>
    <p:sldLayoutId id="2147483867" r:id="rId98"/>
    <p:sldLayoutId id="2147483868" r:id="rId99"/>
    <p:sldLayoutId id="2147483869" r:id="rId100"/>
    <p:sldLayoutId id="2147483870" r:id="rId101"/>
    <p:sldLayoutId id="2147483871" r:id="rId102"/>
    <p:sldLayoutId id="2147483872" r:id="rId103"/>
    <p:sldLayoutId id="2147483873" r:id="rId104"/>
    <p:sldLayoutId id="2147483874" r:id="rId105"/>
    <p:sldLayoutId id="2147483875" r:id="rId106"/>
    <p:sldLayoutId id="2147483876" r:id="rId107"/>
    <p:sldLayoutId id="2147483877" r:id="rId108"/>
    <p:sldLayoutId id="2147483878" r:id="rId109"/>
    <p:sldLayoutId id="2147483879" r:id="rId110"/>
    <p:sldLayoutId id="2147483880" r:id="rId111"/>
    <p:sldLayoutId id="2147483881" r:id="rId112"/>
    <p:sldLayoutId id="2147483882" r:id="rId113"/>
    <p:sldLayoutId id="2147483883" r:id="rId114"/>
    <p:sldLayoutId id="2147483884" r:id="rId115"/>
    <p:sldLayoutId id="2147483885" r:id="rId116"/>
    <p:sldLayoutId id="2147483886" r:id="rId117"/>
    <p:sldLayoutId id="2147483887" r:id="rId118"/>
    <p:sldLayoutId id="2147483888" r:id="rId119"/>
    <p:sldLayoutId id="2147483889" r:id="rId120"/>
    <p:sldLayoutId id="2147483890" r:id="rId121"/>
    <p:sldLayoutId id="2147483891" r:id="rId122"/>
    <p:sldLayoutId id="2147483892" r:id="rId123"/>
    <p:sldLayoutId id="2147483893" r:id="rId124"/>
    <p:sldLayoutId id="2147483894" r:id="rId125"/>
    <p:sldLayoutId id="2147483895" r:id="rId126"/>
    <p:sldLayoutId id="2147483896" r:id="rId127"/>
    <p:sldLayoutId id="2147483897" r:id="rId128"/>
    <p:sldLayoutId id="2147483898" r:id="rId129"/>
    <p:sldLayoutId id="2147483899" r:id="rId130"/>
    <p:sldLayoutId id="2147483900" r:id="rId131"/>
    <p:sldLayoutId id="2147483901" r:id="rId132"/>
    <p:sldLayoutId id="2147483902" r:id="rId133"/>
    <p:sldLayoutId id="2147483903" r:id="rId134"/>
    <p:sldLayoutId id="2147483904" r:id="rId135"/>
    <p:sldLayoutId id="2147483905" r:id="rId136"/>
    <p:sldLayoutId id="2147483906" r:id="rId137"/>
    <p:sldLayoutId id="2147483907" r:id="rId138"/>
    <p:sldLayoutId id="2147483908" r:id="rId139"/>
    <p:sldLayoutId id="2147483909" r:id="rId140"/>
    <p:sldLayoutId id="2147483910" r:id="rId141"/>
    <p:sldLayoutId id="2147483911" r:id="rId142"/>
    <p:sldLayoutId id="2147483912" r:id="rId143"/>
    <p:sldLayoutId id="2147483913" r:id="rId144"/>
    <p:sldLayoutId id="2147483914" r:id="rId145"/>
    <p:sldLayoutId id="2147483915" r:id="rId146"/>
    <p:sldLayoutId id="2147483916" r:id="rId147"/>
    <p:sldLayoutId id="2147483917" r:id="rId148"/>
    <p:sldLayoutId id="2147483918" r:id="rId149"/>
    <p:sldLayoutId id="2147483919" r:id="rId150"/>
    <p:sldLayoutId id="2147483920" r:id="rId151"/>
    <p:sldLayoutId id="2147483921" r:id="rId152"/>
    <p:sldLayoutId id="2147483922" r:id="rId153"/>
    <p:sldLayoutId id="2147483923" r:id="rId154"/>
    <p:sldLayoutId id="2147483924" r:id="rId155"/>
    <p:sldLayoutId id="2147483925" r:id="rId156"/>
    <p:sldLayoutId id="2147483926" r:id="rId157"/>
    <p:sldLayoutId id="2147483927" r:id="rId158"/>
    <p:sldLayoutId id="2147483928" r:id="rId159"/>
    <p:sldLayoutId id="2147483929" r:id="rId160"/>
    <p:sldLayoutId id="2147483930" r:id="rId161"/>
    <p:sldLayoutId id="2147483931" r:id="rId162"/>
    <p:sldLayoutId id="2147483932" r:id="rId163"/>
    <p:sldLayoutId id="2147483933" r:id="rId164"/>
    <p:sldLayoutId id="2147483934" r:id="rId165"/>
    <p:sldLayoutId id="2147483935" r:id="rId166"/>
    <p:sldLayoutId id="2147483936" r:id="rId167"/>
    <p:sldLayoutId id="2147483937" r:id="rId168"/>
    <p:sldLayoutId id="2147483938" r:id="rId169"/>
    <p:sldLayoutId id="2147483939" r:id="rId170"/>
    <p:sldLayoutId id="2147483940" r:id="rId171"/>
    <p:sldLayoutId id="2147483941" r:id="rId172"/>
    <p:sldLayoutId id="2147483942" r:id="rId173"/>
    <p:sldLayoutId id="2147483943" r:id="rId174"/>
    <p:sldLayoutId id="2147483944" r:id="rId175"/>
    <p:sldLayoutId id="2147483945" r:id="rId176"/>
    <p:sldLayoutId id="2147483946" r:id="rId177"/>
    <p:sldLayoutId id="2147483947" r:id="rId178"/>
    <p:sldLayoutId id="2147483948" r:id="rId179"/>
    <p:sldLayoutId id="2147483949" r:id="rId180"/>
    <p:sldLayoutId id="2147483950" r:id="rId181"/>
    <p:sldLayoutId id="2147483951" r:id="rId182"/>
    <p:sldLayoutId id="2147483952" r:id="rId183"/>
    <p:sldLayoutId id="2147483953" r:id="rId184"/>
    <p:sldLayoutId id="2147483954" r:id="rId185"/>
    <p:sldLayoutId id="2147483955" r:id="rId186"/>
    <p:sldLayoutId id="2147483956" r:id="rId187"/>
    <p:sldLayoutId id="2147483957" r:id="rId188"/>
    <p:sldLayoutId id="2147483958" r:id="rId189"/>
    <p:sldLayoutId id="2147483959" r:id="rId190"/>
    <p:sldLayoutId id="2147483960" r:id="rId191"/>
    <p:sldLayoutId id="2147483961" r:id="rId192"/>
    <p:sldLayoutId id="2147483962" r:id="rId193"/>
    <p:sldLayoutId id="2147483963" r:id="rId194"/>
    <p:sldLayoutId id="2147483964" r:id="rId195"/>
    <p:sldLayoutId id="2147483965" r:id="rId196"/>
    <p:sldLayoutId id="2147483966" r:id="rId197"/>
    <p:sldLayoutId id="2147483967" r:id="rId198"/>
    <p:sldLayoutId id="2147483968" r:id="rId199"/>
    <p:sldLayoutId id="2147483969" r:id="rId200"/>
    <p:sldLayoutId id="2147483970" r:id="rId201"/>
    <p:sldLayoutId id="2147483971" r:id="rId202"/>
    <p:sldLayoutId id="2147483972" r:id="rId203"/>
    <p:sldLayoutId id="2147483973" r:id="rId204"/>
    <p:sldLayoutId id="2147483974" r:id="rId205"/>
    <p:sldLayoutId id="2147483975" r:id="rId206"/>
    <p:sldLayoutId id="2147483976" r:id="rId207"/>
    <p:sldLayoutId id="2147483977" r:id="rId208"/>
    <p:sldLayoutId id="2147483978" r:id="rId209"/>
    <p:sldLayoutId id="2147483979" r:id="rId210"/>
    <p:sldLayoutId id="2147483980" r:id="rId211"/>
    <p:sldLayoutId id="2147483981" r:id="rId212"/>
    <p:sldLayoutId id="2147483982" r:id="rId213"/>
    <p:sldLayoutId id="2147483983" r:id="rId214"/>
    <p:sldLayoutId id="2147483984" r:id="rId2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EA510C-0B37-640E-2A1E-6FD4F90048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0490" y="1718767"/>
            <a:ext cx="5472113" cy="393955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>
                <a:latin typeface="Segoe UI Light"/>
                <a:cs typeface="Segoe UI Light"/>
              </a:rPr>
              <a:t>Text-to-Pay for partner marketers</a:t>
            </a:r>
            <a:endParaRPr lang="en-US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EA95FD-0080-9F83-E358-B2E223C050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>
                <a:latin typeface="Segoe UI"/>
                <a:cs typeface="Segoe UI"/>
              </a:rPr>
              <a:t>Marketing communications kit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B4F719-8111-EDA1-EAED-D37F28A22138}"/>
              </a:ext>
            </a:extLst>
          </p:cNvPr>
          <p:cNvSpPr txBox="1"/>
          <p:nvPr/>
        </p:nvSpPr>
        <p:spPr>
          <a:xfrm>
            <a:off x="623888" y="3581493"/>
            <a:ext cx="5220321" cy="503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206" marR="521101" lvl="0" indent="0" algn="l" defTabSz="899010" rtl="0" eaLnBrk="1" fontAlgn="auto" latinLnBrk="0" hangingPunct="1">
              <a:lnSpc>
                <a:spcPts val="1597"/>
              </a:lnSpc>
              <a:spcBef>
                <a:spcPts val="6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Blinker"/>
              </a:rPr>
              <a:t>An overview of your Text-to-Pay marketing tools and resources</a:t>
            </a:r>
          </a:p>
        </p:txBody>
      </p:sp>
    </p:spTree>
    <p:extLst>
      <p:ext uri="{BB962C8B-B14F-4D97-AF65-F5344CB8AC3E}">
        <p14:creationId xmlns:p14="http://schemas.microsoft.com/office/powerpoint/2010/main" val="3401923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6AAB07-F841-DD69-098F-07552AFDD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8">
            <a:extLst>
              <a:ext uri="{FF2B5EF4-FFF2-40B4-BE49-F238E27FC236}">
                <a16:creationId xmlns:a16="http://schemas.microsoft.com/office/drawing/2014/main" id="{EA41CAB9-B404-DFF6-A1B5-F1B6B6380379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0194925" y="6502400"/>
            <a:ext cx="1997075" cy="115888"/>
          </a:xfrm>
          <a:prstGeom prst="rect">
            <a:avLst/>
          </a:prstGeom>
        </p:spPr>
        <p:txBody>
          <a:bodyPr vert="horz" wrap="square" lIns="0" tIns="7284" rIns="0" bIns="0" rtlCol="0" anchor="ctr">
            <a:spAutoFit/>
          </a:bodyPr>
          <a:lstStyle/>
          <a:p>
            <a:pPr marL="11206" marR="0" lvl="0" indent="0" algn="r" defTabSz="914400" rtl="0" eaLnBrk="1" fontAlgn="auto" latinLnBrk="0" hangingPunct="1">
              <a:lnSpc>
                <a:spcPct val="100000"/>
              </a:lnSpc>
              <a:spcBef>
                <a:spcPts val="5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706" b="0" i="0" u="none" strike="noStrike" kern="1200" cap="none" spc="-22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Blinker"/>
                <a:ea typeface="+mn-ea"/>
              </a:rPr>
              <a:pPr marL="11206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5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sz="706" b="0" i="0" u="none" strike="noStrike" kern="1200" cap="none" spc="-22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Blinker"/>
              <a:ea typeface="+mn-ea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7A737D-025C-C109-7A53-33AA4B4A3981}"/>
              </a:ext>
            </a:extLst>
          </p:cNvPr>
          <p:cNvGrpSpPr/>
          <p:nvPr/>
        </p:nvGrpSpPr>
        <p:grpSpPr>
          <a:xfrm>
            <a:off x="3374571" y="239517"/>
            <a:ext cx="5976258" cy="6378771"/>
            <a:chOff x="527300" y="1679504"/>
            <a:chExt cx="3322954" cy="505931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352159D-916A-5F9A-4677-1A6DCBDD2FEB}"/>
                </a:ext>
              </a:extLst>
            </p:cNvPr>
            <p:cNvGrpSpPr/>
            <p:nvPr/>
          </p:nvGrpSpPr>
          <p:grpSpPr>
            <a:xfrm>
              <a:off x="527300" y="1679504"/>
              <a:ext cx="3322954" cy="5059317"/>
              <a:chOff x="3944741" y="3339638"/>
              <a:chExt cx="3322954" cy="5059317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B7AEC42E-8766-3B5B-B94B-6425D50B487C}"/>
                  </a:ext>
                </a:extLst>
              </p:cNvPr>
              <p:cNvGrpSpPr/>
              <p:nvPr/>
            </p:nvGrpSpPr>
            <p:grpSpPr>
              <a:xfrm>
                <a:off x="3944741" y="3339638"/>
                <a:ext cx="3322954" cy="5059317"/>
                <a:chOff x="6195572" y="1144125"/>
                <a:chExt cx="3322954" cy="5059317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D8FAF864-D82B-7397-A882-74E6D647EC08}"/>
                    </a:ext>
                  </a:extLst>
                </p:cNvPr>
                <p:cNvGrpSpPr/>
                <p:nvPr/>
              </p:nvGrpSpPr>
              <p:grpSpPr>
                <a:xfrm>
                  <a:off x="6195572" y="1144125"/>
                  <a:ext cx="3322954" cy="5059317"/>
                  <a:chOff x="6195594" y="1145650"/>
                  <a:chExt cx="3322954" cy="5059317"/>
                </a:xfrm>
                <a:effectLst>
                  <a:outerShdw blurRad="241300" sx="104000" sy="104000" algn="ctr" rotWithShape="0">
                    <a:prstClr val="black">
                      <a:alpha val="16000"/>
                    </a:prstClr>
                  </a:outerShdw>
                </a:effectLst>
              </p:grpSpPr>
              <p:sp>
                <p:nvSpPr>
                  <p:cNvPr id="35" name="object 15">
                    <a:extLst>
                      <a:ext uri="{FF2B5EF4-FFF2-40B4-BE49-F238E27FC236}">
                        <a16:creationId xmlns:a16="http://schemas.microsoft.com/office/drawing/2014/main" id="{B66D7207-5443-271B-6236-513996AA1F0B}"/>
                      </a:ext>
                    </a:extLst>
                  </p:cNvPr>
                  <p:cNvSpPr/>
                  <p:nvPr/>
                </p:nvSpPr>
                <p:spPr>
                  <a:xfrm>
                    <a:off x="6195594" y="1579824"/>
                    <a:ext cx="3322954" cy="46251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22954" h="3816350">
                        <a:moveTo>
                          <a:pt x="3322802" y="0"/>
                        </a:moveTo>
                        <a:lnTo>
                          <a:pt x="0" y="0"/>
                        </a:lnTo>
                        <a:lnTo>
                          <a:pt x="0" y="3672001"/>
                        </a:lnTo>
                        <a:lnTo>
                          <a:pt x="7340" y="3717515"/>
                        </a:lnTo>
                        <a:lnTo>
                          <a:pt x="27782" y="3757043"/>
                        </a:lnTo>
                        <a:lnTo>
                          <a:pt x="58954" y="3788212"/>
                        </a:lnTo>
                        <a:lnTo>
                          <a:pt x="98485" y="3808653"/>
                        </a:lnTo>
                        <a:lnTo>
                          <a:pt x="144005" y="3815994"/>
                        </a:lnTo>
                        <a:lnTo>
                          <a:pt x="3178797" y="3815994"/>
                        </a:lnTo>
                        <a:lnTo>
                          <a:pt x="3224312" y="3808653"/>
                        </a:lnTo>
                        <a:lnTo>
                          <a:pt x="3263843" y="3788212"/>
                        </a:lnTo>
                        <a:lnTo>
                          <a:pt x="3295016" y="3757043"/>
                        </a:lnTo>
                        <a:lnTo>
                          <a:pt x="3315460" y="3717515"/>
                        </a:lnTo>
                        <a:lnTo>
                          <a:pt x="3322802" y="3672001"/>
                        </a:lnTo>
                        <a:lnTo>
                          <a:pt x="332280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 wrap="square" lIns="0" tIns="0" rIns="0" bIns="0" rtlCol="0"/>
                  <a:lstStyle/>
                  <a:p>
                    <a:pPr defTabSz="899010"/>
                    <a:endParaRPr sz="1770">
                      <a:solidFill>
                        <a:srgbClr val="000000"/>
                      </a:solidFill>
                      <a:latin typeface="Segoe UI"/>
                    </a:endParaRPr>
                  </a:p>
                </p:txBody>
              </p:sp>
              <p:sp>
                <p:nvSpPr>
                  <p:cNvPr id="36" name="object 24">
                    <a:extLst>
                      <a:ext uri="{FF2B5EF4-FFF2-40B4-BE49-F238E27FC236}">
                        <a16:creationId xmlns:a16="http://schemas.microsoft.com/office/drawing/2014/main" id="{50CB4519-1296-5050-E3F0-12D60DF40FB8}"/>
                      </a:ext>
                    </a:extLst>
                  </p:cNvPr>
                  <p:cNvSpPr/>
                  <p:nvPr/>
                </p:nvSpPr>
                <p:spPr>
                  <a:xfrm>
                    <a:off x="6195594" y="1145650"/>
                    <a:ext cx="3322954" cy="474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22954" h="612140">
                        <a:moveTo>
                          <a:pt x="3178810" y="0"/>
                        </a:moveTo>
                        <a:lnTo>
                          <a:pt x="144005" y="0"/>
                        </a:lnTo>
                        <a:lnTo>
                          <a:pt x="98490" y="7340"/>
                        </a:lnTo>
                        <a:lnTo>
                          <a:pt x="58959" y="27782"/>
                        </a:lnTo>
                        <a:lnTo>
                          <a:pt x="27785" y="58954"/>
                        </a:lnTo>
                        <a:lnTo>
                          <a:pt x="7341" y="98485"/>
                        </a:lnTo>
                        <a:lnTo>
                          <a:pt x="0" y="144005"/>
                        </a:lnTo>
                        <a:lnTo>
                          <a:pt x="0" y="612000"/>
                        </a:lnTo>
                        <a:lnTo>
                          <a:pt x="3322802" y="612000"/>
                        </a:lnTo>
                        <a:lnTo>
                          <a:pt x="3322802" y="144005"/>
                        </a:lnTo>
                        <a:lnTo>
                          <a:pt x="3315462" y="98485"/>
                        </a:lnTo>
                        <a:lnTo>
                          <a:pt x="3295021" y="58954"/>
                        </a:lnTo>
                        <a:lnTo>
                          <a:pt x="3263851" y="27782"/>
                        </a:lnTo>
                        <a:lnTo>
                          <a:pt x="3224323" y="7340"/>
                        </a:lnTo>
                        <a:lnTo>
                          <a:pt x="3178810" y="0"/>
                        </a:lnTo>
                        <a:close/>
                      </a:path>
                    </a:pathLst>
                  </a:custGeom>
                  <a:solidFill>
                    <a:schemeClr val="tx2"/>
                  </a:solidFill>
                </p:spPr>
                <p:txBody>
                  <a:bodyPr wrap="square" lIns="0" tIns="0" rIns="0" bIns="0" rtlCol="0"/>
                  <a:lstStyle/>
                  <a:p>
                    <a:pPr defTabSz="899010"/>
                    <a:endParaRPr sz="1770">
                      <a:solidFill>
                        <a:srgbClr val="000000"/>
                      </a:solidFill>
                      <a:latin typeface="Segoe UI"/>
                    </a:endParaRPr>
                  </a:p>
                </p:txBody>
              </p:sp>
            </p:grpSp>
            <p:sp>
              <p:nvSpPr>
                <p:cNvPr id="31" name="object 16">
                  <a:extLst>
                    <a:ext uri="{FF2B5EF4-FFF2-40B4-BE49-F238E27FC236}">
                      <a16:creationId xmlns:a16="http://schemas.microsoft.com/office/drawing/2014/main" id="{24CD2DBB-61CC-AECD-C53D-E39B0F14476F}"/>
                    </a:ext>
                  </a:extLst>
                </p:cNvPr>
                <p:cNvSpPr txBox="1"/>
                <p:nvPr/>
              </p:nvSpPr>
              <p:spPr>
                <a:xfrm>
                  <a:off x="6362901" y="1739927"/>
                  <a:ext cx="2576234" cy="182381"/>
                </a:xfrm>
                <a:prstGeom prst="rect">
                  <a:avLst/>
                </a:prstGeom>
              </p:spPr>
              <p:txBody>
                <a:bodyPr vert="horz" wrap="square" lIns="0" tIns="11206" rIns="0" bIns="0" rtlCol="0">
                  <a:spAutoFit/>
                </a:bodyPr>
                <a:lstStyle/>
                <a:p>
                  <a:pPr marL="11206" defTabSz="899010">
                    <a:spcBef>
                      <a:spcPts val="88"/>
                    </a:spcBef>
                  </a:pPr>
                  <a:r>
                    <a:rPr sz="1400" b="1">
                      <a:solidFill>
                        <a:srgbClr val="3BCFF0"/>
                      </a:solidFill>
                      <a:cs typeface="Blinker SemiBold"/>
                    </a:rPr>
                    <a:t>OPTION</a:t>
                  </a:r>
                  <a:r>
                    <a:rPr sz="1400" b="1" spc="269">
                      <a:solidFill>
                        <a:srgbClr val="3BCFF0"/>
                      </a:solidFill>
                      <a:cs typeface="Blinker SemiBold"/>
                    </a:rPr>
                    <a:t> </a:t>
                  </a:r>
                  <a:r>
                    <a:rPr sz="1400" b="1" spc="-44">
                      <a:solidFill>
                        <a:srgbClr val="3BCFF0"/>
                      </a:solidFill>
                      <a:cs typeface="Blinker SemiBold"/>
                    </a:rPr>
                    <a:t>1</a:t>
                  </a:r>
                  <a:r>
                    <a:rPr lang="en-GB" sz="1400" b="1" spc="-44">
                      <a:solidFill>
                        <a:srgbClr val="3BCFF0"/>
                      </a:solidFill>
                      <a:cs typeface="Blinker SemiBold"/>
                    </a:rPr>
                    <a:t>:      </a:t>
                  </a:r>
                  <a:r>
                    <a:rPr lang="en-GB" sz="1400" b="1" spc="-44">
                      <a:solidFill>
                        <a:srgbClr val="000000"/>
                      </a:solidFill>
                      <a:cs typeface="Blinker SemiBold"/>
                    </a:rPr>
                    <a:t>Business challenge focus </a:t>
                  </a:r>
                  <a:endParaRPr sz="1400" b="1">
                    <a:solidFill>
                      <a:srgbClr val="000000"/>
                    </a:solidFill>
                    <a:cs typeface="Blinker SemiBold"/>
                  </a:endParaRPr>
                </a:p>
              </p:txBody>
            </p:sp>
            <p:sp>
              <p:nvSpPr>
                <p:cNvPr id="32" name="object 17">
                  <a:extLst>
                    <a:ext uri="{FF2B5EF4-FFF2-40B4-BE49-F238E27FC236}">
                      <a16:creationId xmlns:a16="http://schemas.microsoft.com/office/drawing/2014/main" id="{2FC4A57F-FE2F-1C79-FC9D-BF8958D9EA18}"/>
                    </a:ext>
                  </a:extLst>
                </p:cNvPr>
                <p:cNvSpPr txBox="1"/>
                <p:nvPr/>
              </p:nvSpPr>
              <p:spPr>
                <a:xfrm>
                  <a:off x="6362897" y="2009212"/>
                  <a:ext cx="706431" cy="182381"/>
                </a:xfrm>
                <a:prstGeom prst="rect">
                  <a:avLst/>
                </a:prstGeom>
              </p:spPr>
              <p:txBody>
                <a:bodyPr vert="horz" wrap="square" lIns="0" tIns="11206" rIns="0" bIns="0" rtlCol="0">
                  <a:spAutoFit/>
                </a:bodyPr>
                <a:lstStyle/>
                <a:p>
                  <a:pPr marL="11206" defTabSz="899010">
                    <a:spcBef>
                      <a:spcPts val="88"/>
                    </a:spcBef>
                  </a:pPr>
                  <a:r>
                    <a:rPr lang="en-GB" sz="1400" b="1" spc="-9">
                      <a:solidFill>
                        <a:srgbClr val="1B1B6F"/>
                      </a:solidFill>
                      <a:cs typeface="Blinker SemiBold"/>
                    </a:rPr>
                    <a:t>Headline</a:t>
                  </a:r>
                  <a:r>
                    <a:rPr sz="1400" b="1" spc="-9">
                      <a:solidFill>
                        <a:srgbClr val="1B1B6F"/>
                      </a:solidFill>
                      <a:cs typeface="Blinker SemiBold"/>
                    </a:rPr>
                    <a:t>:</a:t>
                  </a:r>
                  <a:endParaRPr sz="1400">
                    <a:solidFill>
                      <a:srgbClr val="000000"/>
                    </a:solidFill>
                    <a:cs typeface="Blinker SemiBold"/>
                  </a:endParaRPr>
                </a:p>
              </p:txBody>
            </p:sp>
            <p:sp>
              <p:nvSpPr>
                <p:cNvPr id="33" name="object 18">
                  <a:extLst>
                    <a:ext uri="{FF2B5EF4-FFF2-40B4-BE49-F238E27FC236}">
                      <a16:creationId xmlns:a16="http://schemas.microsoft.com/office/drawing/2014/main" id="{28AB554B-A407-526C-C8EA-7264242A94A6}"/>
                    </a:ext>
                  </a:extLst>
                </p:cNvPr>
                <p:cNvSpPr txBox="1"/>
                <p:nvPr/>
              </p:nvSpPr>
              <p:spPr>
                <a:xfrm>
                  <a:off x="7190941" y="1993415"/>
                  <a:ext cx="2037714" cy="355661"/>
                </a:xfrm>
                <a:prstGeom prst="rect">
                  <a:avLst/>
                </a:prstGeom>
              </p:spPr>
              <p:txBody>
                <a:bodyPr vert="horz" wrap="square" lIns="0" tIns="11206" rIns="0" bIns="0" rtlCol="0">
                  <a:spAutoFit/>
                </a:bodyPr>
                <a:lstStyle/>
                <a:p>
                  <a:pPr marL="11206" defTabSz="899010">
                    <a:spcBef>
                      <a:spcPts val="88"/>
                    </a:spcBef>
                  </a:pPr>
                  <a:r>
                    <a:rPr lang="en-GB" sz="1400" spc="-9">
                      <a:solidFill>
                        <a:srgbClr val="000000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Stop chasing payments. Start accelerating cash flow</a:t>
                  </a:r>
                </a:p>
              </p:txBody>
            </p:sp>
            <p:sp>
              <p:nvSpPr>
                <p:cNvPr id="34" name="object 25">
                  <a:extLst>
                    <a:ext uri="{FF2B5EF4-FFF2-40B4-BE49-F238E27FC236}">
                      <a16:creationId xmlns:a16="http://schemas.microsoft.com/office/drawing/2014/main" id="{F5B74415-21C1-B707-CE57-2C85E252534C}"/>
                    </a:ext>
                  </a:extLst>
                </p:cNvPr>
                <p:cNvSpPr txBox="1"/>
                <p:nvPr/>
              </p:nvSpPr>
              <p:spPr>
                <a:xfrm>
                  <a:off x="6362898" y="1275763"/>
                  <a:ext cx="2729865" cy="259102"/>
                </a:xfrm>
                <a:prstGeom prst="rect">
                  <a:avLst/>
                </a:prstGeom>
              </p:spPr>
              <p:txBody>
                <a:bodyPr vert="horz" wrap="square" lIns="0" tIns="11206" rIns="0" bIns="0" rtlCol="0">
                  <a:spAutoFit/>
                </a:bodyPr>
                <a:lstStyle/>
                <a:p>
                  <a:pPr marL="11206" defTabSz="899010">
                    <a:spcBef>
                      <a:spcPts val="88"/>
                    </a:spcBef>
                  </a:pPr>
                  <a:r>
                    <a:rPr lang="en-GB" sz="1412" b="1">
                      <a:solidFill>
                        <a:srgbClr val="FFFFFF"/>
                      </a:solidFill>
                      <a:cs typeface="Blinker"/>
                    </a:rPr>
                    <a:t>LinkedIn Options</a:t>
                  </a:r>
                  <a:endParaRPr sz="1412">
                    <a:solidFill>
                      <a:srgbClr val="000000"/>
                    </a:solidFill>
                    <a:cs typeface="Blinker"/>
                  </a:endParaRPr>
                </a:p>
              </p:txBody>
            </p:sp>
          </p:grpSp>
          <p:sp>
            <p:nvSpPr>
              <p:cNvPr id="21" name="object 17">
                <a:extLst>
                  <a:ext uri="{FF2B5EF4-FFF2-40B4-BE49-F238E27FC236}">
                    <a16:creationId xmlns:a16="http://schemas.microsoft.com/office/drawing/2014/main" id="{19FEB30A-5A88-4A2A-10BD-5FCFCE8977AC}"/>
                  </a:ext>
                </a:extLst>
              </p:cNvPr>
              <p:cNvSpPr txBox="1"/>
              <p:nvPr/>
            </p:nvSpPr>
            <p:spPr>
              <a:xfrm>
                <a:off x="4112736" y="4665275"/>
                <a:ext cx="538161" cy="182381"/>
              </a:xfrm>
              <a:prstGeom prst="rect">
                <a:avLst/>
              </a:prstGeom>
            </p:spPr>
            <p:txBody>
              <a:bodyPr vert="horz" wrap="square" lIns="0" tIns="11206" rIns="0" bIns="0" rtlCol="0">
                <a:spAutoFit/>
              </a:bodyPr>
              <a:lstStyle/>
              <a:p>
                <a:pPr marL="11206" defTabSz="899010">
                  <a:spcBef>
                    <a:spcPts val="750"/>
                  </a:spcBef>
                </a:pPr>
                <a:r>
                  <a:rPr sz="1400" b="1" spc="-9">
                    <a:solidFill>
                      <a:srgbClr val="1B1B6F"/>
                    </a:solidFill>
                    <a:cs typeface="Blinker SemiBold"/>
                  </a:rPr>
                  <a:t>Body:</a:t>
                </a:r>
                <a:endParaRPr sz="1400">
                  <a:solidFill>
                    <a:srgbClr val="000000"/>
                  </a:solidFill>
                  <a:cs typeface="Blinker SemiBold"/>
                </a:endParaRPr>
              </a:p>
            </p:txBody>
          </p:sp>
          <p:sp>
            <p:nvSpPr>
              <p:cNvPr id="22" name="object 18">
                <a:extLst>
                  <a:ext uri="{FF2B5EF4-FFF2-40B4-BE49-F238E27FC236}">
                    <a16:creationId xmlns:a16="http://schemas.microsoft.com/office/drawing/2014/main" id="{7413E557-0F57-36DD-9565-2E056C3FD3DA}"/>
                  </a:ext>
                </a:extLst>
              </p:cNvPr>
              <p:cNvSpPr txBox="1"/>
              <p:nvPr/>
            </p:nvSpPr>
            <p:spPr>
              <a:xfrm>
                <a:off x="4952335" y="4605411"/>
                <a:ext cx="2037714" cy="877521"/>
              </a:xfrm>
              <a:prstGeom prst="rect">
                <a:avLst/>
              </a:prstGeom>
            </p:spPr>
            <p:txBody>
              <a:bodyPr vert="horz" wrap="square" lIns="0" tIns="11206" rIns="0" bIns="0" rtlCol="0" anchor="t">
                <a:spAutoFit/>
              </a:bodyPr>
              <a:lstStyle/>
              <a:p>
                <a:pPr marL="11206" defTabSz="899010">
                  <a:spcBef>
                    <a:spcPts val="88"/>
                  </a:spcBef>
                </a:pPr>
                <a:r>
                  <a:rPr lang="en-GB" sz="1400" spc="-9">
                    <a:solidFill>
                      <a:srgbClr val="00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Payment delays restricting your growth? </a:t>
                </a:r>
              </a:p>
              <a:p>
                <a:pPr marL="10795" defTabSz="899010">
                  <a:spcBef>
                    <a:spcPts val="88"/>
                  </a:spcBef>
                </a:pPr>
                <a:r>
                  <a:rPr lang="en-GB" sz="1400" spc="-9">
                    <a:solidFill>
                      <a:srgbClr val="00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Text-to-Pay eliminates postal lag and overlooked communications, with 95% of texts read within 3 minutes. Transform payment collection while reducing operational costs. </a:t>
                </a:r>
              </a:p>
            </p:txBody>
          </p:sp>
          <p:sp>
            <p:nvSpPr>
              <p:cNvPr id="27" name="object 17">
                <a:extLst>
                  <a:ext uri="{FF2B5EF4-FFF2-40B4-BE49-F238E27FC236}">
                    <a16:creationId xmlns:a16="http://schemas.microsoft.com/office/drawing/2014/main" id="{DAF09FD6-A12E-285F-C7DC-7496AC54E97A}"/>
                  </a:ext>
                </a:extLst>
              </p:cNvPr>
              <p:cNvSpPr txBox="1"/>
              <p:nvPr/>
            </p:nvSpPr>
            <p:spPr>
              <a:xfrm>
                <a:off x="4136528" y="5611603"/>
                <a:ext cx="538161" cy="182381"/>
              </a:xfrm>
              <a:prstGeom prst="rect">
                <a:avLst/>
              </a:prstGeom>
            </p:spPr>
            <p:txBody>
              <a:bodyPr vert="horz" wrap="square" lIns="0" tIns="11206" rIns="0" bIns="0" rtlCol="0">
                <a:spAutoFit/>
              </a:bodyPr>
              <a:lstStyle/>
              <a:p>
                <a:pPr marL="11206" defTabSz="899010">
                  <a:spcBef>
                    <a:spcPts val="750"/>
                  </a:spcBef>
                </a:pPr>
                <a:r>
                  <a:rPr lang="en-GB" sz="1400" b="1" spc="-9">
                    <a:solidFill>
                      <a:srgbClr val="1B1B6F"/>
                    </a:solidFill>
                    <a:cs typeface="Blinker SemiBold"/>
                  </a:rPr>
                  <a:t>CTA</a:t>
                </a:r>
                <a:r>
                  <a:rPr sz="1400" b="1" spc="-9">
                    <a:solidFill>
                      <a:srgbClr val="1B1B6F"/>
                    </a:solidFill>
                    <a:cs typeface="Blinker SemiBold"/>
                  </a:rPr>
                  <a:t>:</a:t>
                </a:r>
                <a:endParaRPr sz="1400">
                  <a:solidFill>
                    <a:srgbClr val="000000"/>
                  </a:solidFill>
                  <a:cs typeface="Blinker SemiBold"/>
                </a:endParaRPr>
              </a:p>
            </p:txBody>
          </p:sp>
          <p:sp>
            <p:nvSpPr>
              <p:cNvPr id="28" name="object 18">
                <a:extLst>
                  <a:ext uri="{FF2B5EF4-FFF2-40B4-BE49-F238E27FC236}">
                    <a16:creationId xmlns:a16="http://schemas.microsoft.com/office/drawing/2014/main" id="{927383CB-1E07-610F-DB3D-9C49FBE3E849}"/>
                  </a:ext>
                </a:extLst>
              </p:cNvPr>
              <p:cNvSpPr txBox="1"/>
              <p:nvPr/>
            </p:nvSpPr>
            <p:spPr>
              <a:xfrm>
                <a:off x="4952335" y="5611431"/>
                <a:ext cx="2037714" cy="352331"/>
              </a:xfrm>
              <a:prstGeom prst="rect">
                <a:avLst/>
              </a:prstGeom>
            </p:spPr>
            <p:txBody>
              <a:bodyPr vert="horz" wrap="square" lIns="0" tIns="11206" rIns="0" bIns="0" rtlCol="0">
                <a:spAutoFit/>
              </a:bodyPr>
              <a:lstStyle/>
              <a:p>
                <a:pPr marL="11206" defTabSz="899010">
                  <a:spcBef>
                    <a:spcPts val="88"/>
                  </a:spcBef>
                </a:pPr>
                <a:r>
                  <a:rPr lang="en-US" sz="1400" spc="-9">
                    <a:solidFill>
                      <a:srgbClr val="000000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Start streamlining your payments today—ask us about Text-to-Pay</a:t>
                </a:r>
                <a:endParaRPr lang="en-GB" sz="1400" spc="-9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6" name="object 16">
              <a:extLst>
                <a:ext uri="{FF2B5EF4-FFF2-40B4-BE49-F238E27FC236}">
                  <a16:creationId xmlns:a16="http://schemas.microsoft.com/office/drawing/2014/main" id="{B303C3B3-546D-7C2C-8E66-6441B50D375E}"/>
                </a:ext>
              </a:extLst>
            </p:cNvPr>
            <p:cNvSpPr txBox="1"/>
            <p:nvPr/>
          </p:nvSpPr>
          <p:spPr>
            <a:xfrm>
              <a:off x="694629" y="4651860"/>
              <a:ext cx="2037714" cy="182381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 defTabSz="899010">
                <a:spcBef>
                  <a:spcPts val="88"/>
                </a:spcBef>
              </a:pPr>
              <a:r>
                <a:rPr sz="1400" b="1">
                  <a:solidFill>
                    <a:srgbClr val="3BCFF0"/>
                  </a:solidFill>
                  <a:cs typeface="Blinker SemiBold"/>
                </a:rPr>
                <a:t>OPTION</a:t>
              </a:r>
              <a:r>
                <a:rPr sz="1400" b="1" spc="269">
                  <a:solidFill>
                    <a:srgbClr val="3BCFF0"/>
                  </a:solidFill>
                  <a:cs typeface="Blinker SemiBold"/>
                </a:rPr>
                <a:t> </a:t>
              </a:r>
              <a:r>
                <a:rPr lang="en-GB" sz="1400" b="1" spc="-44">
                  <a:solidFill>
                    <a:srgbClr val="3BCFF0"/>
                  </a:solidFill>
                  <a:cs typeface="Blinker SemiBold"/>
                </a:rPr>
                <a:t>2:      </a:t>
              </a:r>
              <a:r>
                <a:rPr lang="en-GB" sz="1400" b="1" spc="-44">
                  <a:solidFill>
                    <a:srgbClr val="000000"/>
                  </a:solidFill>
                  <a:cs typeface="Blinker SemiBold"/>
                </a:rPr>
                <a:t>Statistics focus</a:t>
              </a:r>
              <a:endParaRPr sz="1400" b="1">
                <a:solidFill>
                  <a:srgbClr val="000000"/>
                </a:solidFill>
                <a:cs typeface="Blinker SemiBold"/>
              </a:endParaRPr>
            </a:p>
          </p:txBody>
        </p:sp>
        <p:sp>
          <p:nvSpPr>
            <p:cNvPr id="8" name="object 17">
              <a:extLst>
                <a:ext uri="{FF2B5EF4-FFF2-40B4-BE49-F238E27FC236}">
                  <a16:creationId xmlns:a16="http://schemas.microsoft.com/office/drawing/2014/main" id="{64AB88E8-408A-2BEA-26BA-722495BD8774}"/>
                </a:ext>
              </a:extLst>
            </p:cNvPr>
            <p:cNvSpPr txBox="1"/>
            <p:nvPr/>
          </p:nvSpPr>
          <p:spPr>
            <a:xfrm>
              <a:off x="694629" y="4905347"/>
              <a:ext cx="706427" cy="182381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 defTabSz="899010">
                <a:spcBef>
                  <a:spcPts val="88"/>
                </a:spcBef>
              </a:pPr>
              <a:r>
                <a:rPr lang="en-GB" sz="1400" b="1" spc="-9">
                  <a:solidFill>
                    <a:srgbClr val="1B1B6F"/>
                  </a:solidFill>
                  <a:cs typeface="Blinker SemiBold"/>
                </a:rPr>
                <a:t>Headline</a:t>
              </a:r>
              <a:r>
                <a:rPr sz="1400" b="1" spc="-9">
                  <a:solidFill>
                    <a:srgbClr val="1B1B6F"/>
                  </a:solidFill>
                  <a:cs typeface="Blinker SemiBold"/>
                </a:rPr>
                <a:t>:</a:t>
              </a:r>
              <a:endParaRPr sz="1400">
                <a:solidFill>
                  <a:srgbClr val="000000"/>
                </a:solidFill>
                <a:cs typeface="Blinker SemiBold"/>
              </a:endParaRPr>
            </a:p>
          </p:txBody>
        </p:sp>
        <p:sp>
          <p:nvSpPr>
            <p:cNvPr id="10" name="object 18">
              <a:extLst>
                <a:ext uri="{FF2B5EF4-FFF2-40B4-BE49-F238E27FC236}">
                  <a16:creationId xmlns:a16="http://schemas.microsoft.com/office/drawing/2014/main" id="{45798348-1406-ED59-0517-7FE8E1D628E6}"/>
                </a:ext>
              </a:extLst>
            </p:cNvPr>
            <p:cNvSpPr txBox="1"/>
            <p:nvPr/>
          </p:nvSpPr>
          <p:spPr>
            <a:xfrm>
              <a:off x="1522669" y="4905348"/>
              <a:ext cx="2037714" cy="355661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 defTabSz="899010">
                <a:spcBef>
                  <a:spcPts val="88"/>
                </a:spcBef>
              </a:pPr>
              <a:r>
                <a:rPr lang="en-GB" sz="1400" spc="-9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70% of consumers want payment-related texts </a:t>
              </a:r>
            </a:p>
          </p:txBody>
        </p:sp>
        <p:sp>
          <p:nvSpPr>
            <p:cNvPr id="11" name="object 17">
              <a:extLst>
                <a:ext uri="{FF2B5EF4-FFF2-40B4-BE49-F238E27FC236}">
                  <a16:creationId xmlns:a16="http://schemas.microsoft.com/office/drawing/2014/main" id="{C518C541-5523-7D2D-FC69-49DCF5870284}"/>
                </a:ext>
              </a:extLst>
            </p:cNvPr>
            <p:cNvSpPr txBox="1"/>
            <p:nvPr/>
          </p:nvSpPr>
          <p:spPr>
            <a:xfrm>
              <a:off x="695295" y="5252675"/>
              <a:ext cx="538161" cy="182381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 defTabSz="899010">
                <a:spcBef>
                  <a:spcPts val="750"/>
                </a:spcBef>
              </a:pPr>
              <a:r>
                <a:rPr sz="1400" b="1" spc="-9">
                  <a:solidFill>
                    <a:srgbClr val="1B1B6F"/>
                  </a:solidFill>
                  <a:cs typeface="Blinker SemiBold"/>
                </a:rPr>
                <a:t>Body:</a:t>
              </a:r>
              <a:endParaRPr sz="1400">
                <a:solidFill>
                  <a:srgbClr val="000000"/>
                </a:solidFill>
                <a:cs typeface="Blinker SemiBold"/>
              </a:endParaRPr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36ABEF55-353E-A5EC-62A9-7287AB2F2A11}"/>
                </a:ext>
              </a:extLst>
            </p:cNvPr>
            <p:cNvSpPr txBox="1"/>
            <p:nvPr/>
          </p:nvSpPr>
          <p:spPr>
            <a:xfrm>
              <a:off x="1534894" y="5227100"/>
              <a:ext cx="2037714" cy="1059096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 defTabSz="899010">
                <a:spcBef>
                  <a:spcPts val="88"/>
                </a:spcBef>
              </a:pPr>
              <a:r>
                <a:rPr lang="en-GB" sz="1400" spc="-9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Are your payment methods aligned with customer preferences? </a:t>
              </a:r>
            </a:p>
            <a:p>
              <a:pPr marL="11206" defTabSz="899010">
                <a:spcBef>
                  <a:spcPts val="88"/>
                </a:spcBef>
              </a:pPr>
              <a:r>
                <a:rPr lang="en-GB" sz="1400" spc="-9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95% of consumers prefer texts over calls, and 98% of texts are opened vs. only 20% of emails. Meet customers where they are with Text-to-Pay. </a:t>
              </a:r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A95AF61E-EABF-8097-69CC-1FFF1AAED6B2}"/>
                </a:ext>
              </a:extLst>
            </p:cNvPr>
            <p:cNvSpPr txBox="1"/>
            <p:nvPr/>
          </p:nvSpPr>
          <p:spPr>
            <a:xfrm>
              <a:off x="694626" y="6324292"/>
              <a:ext cx="538161" cy="182381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 defTabSz="899010">
                <a:spcBef>
                  <a:spcPts val="750"/>
                </a:spcBef>
              </a:pPr>
              <a:r>
                <a:rPr lang="en-GB" sz="1400" b="1" spc="-9">
                  <a:solidFill>
                    <a:srgbClr val="1B1B6F"/>
                  </a:solidFill>
                  <a:cs typeface="Blinker SemiBold"/>
                </a:rPr>
                <a:t>CTA</a:t>
              </a:r>
              <a:r>
                <a:rPr sz="1400" b="1" spc="-9">
                  <a:solidFill>
                    <a:srgbClr val="1B1B6F"/>
                  </a:solidFill>
                  <a:cs typeface="Blinker SemiBold"/>
                </a:rPr>
                <a:t>:</a:t>
              </a:r>
              <a:endParaRPr sz="1400">
                <a:solidFill>
                  <a:srgbClr val="000000"/>
                </a:solidFill>
                <a:cs typeface="Blinker SemiBold"/>
              </a:endParaRPr>
            </a:p>
          </p:txBody>
        </p:sp>
        <p:sp>
          <p:nvSpPr>
            <p:cNvPr id="19" name="object 18">
              <a:extLst>
                <a:ext uri="{FF2B5EF4-FFF2-40B4-BE49-F238E27FC236}">
                  <a16:creationId xmlns:a16="http://schemas.microsoft.com/office/drawing/2014/main" id="{C359EB2A-11C2-BFA3-1AFA-4C5C8F5DE9D2}"/>
                </a:ext>
              </a:extLst>
            </p:cNvPr>
            <p:cNvSpPr txBox="1"/>
            <p:nvPr/>
          </p:nvSpPr>
          <p:spPr>
            <a:xfrm>
              <a:off x="1534894" y="6269090"/>
              <a:ext cx="2037714" cy="352331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 defTabSz="899010">
                <a:spcBef>
                  <a:spcPts val="88"/>
                </a:spcBef>
              </a:pPr>
              <a:r>
                <a:rPr lang="en-GB" sz="1400" spc="-9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Modernize your payment collection. Discover Text-to-Pay now.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1093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6A1F9B-ADA3-CD45-2F53-EFFA0B4F0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8">
            <a:extLst>
              <a:ext uri="{FF2B5EF4-FFF2-40B4-BE49-F238E27FC236}">
                <a16:creationId xmlns:a16="http://schemas.microsoft.com/office/drawing/2014/main" id="{16F01E1C-E866-01BD-14B6-7F75E99DCA1E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0194925" y="6502400"/>
            <a:ext cx="1997075" cy="115888"/>
          </a:xfrm>
          <a:prstGeom prst="rect">
            <a:avLst/>
          </a:prstGeom>
        </p:spPr>
        <p:txBody>
          <a:bodyPr vert="horz" wrap="square" lIns="0" tIns="7284" rIns="0" bIns="0" rtlCol="0" anchor="ctr">
            <a:spAutoFit/>
          </a:bodyPr>
          <a:lstStyle/>
          <a:p>
            <a:pPr marL="11206" marR="0" lvl="0" indent="0" algn="r" defTabSz="914400" rtl="0" eaLnBrk="1" fontAlgn="auto" latinLnBrk="0" hangingPunct="1">
              <a:lnSpc>
                <a:spcPct val="100000"/>
              </a:lnSpc>
              <a:spcBef>
                <a:spcPts val="5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706" b="0" i="0" u="none" strike="noStrike" kern="1200" cap="none" spc="-22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Blinker"/>
                <a:ea typeface="+mn-ea"/>
              </a:rPr>
              <a:pPr marL="11206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5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sz="706" b="0" i="0" u="none" strike="noStrike" kern="1200" cap="none" spc="-22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Blinker"/>
              <a:ea typeface="+mn-ea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12D3DB8-A804-AC9D-CC70-AF056356D944}"/>
              </a:ext>
            </a:extLst>
          </p:cNvPr>
          <p:cNvGrpSpPr/>
          <p:nvPr/>
        </p:nvGrpSpPr>
        <p:grpSpPr>
          <a:xfrm>
            <a:off x="3349256" y="355492"/>
            <a:ext cx="5465135" cy="6234293"/>
            <a:chOff x="527300" y="1679504"/>
            <a:chExt cx="3322962" cy="426934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E9810B4-2F0B-D113-E04E-63385C2F4260}"/>
                </a:ext>
              </a:extLst>
            </p:cNvPr>
            <p:cNvGrpSpPr/>
            <p:nvPr/>
          </p:nvGrpSpPr>
          <p:grpSpPr>
            <a:xfrm>
              <a:off x="527300" y="1679504"/>
              <a:ext cx="3322962" cy="4269343"/>
              <a:chOff x="3944741" y="3339638"/>
              <a:chExt cx="3322962" cy="4269343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F01C72ED-6DB9-2186-3C7A-001DA571B35A}"/>
                  </a:ext>
                </a:extLst>
              </p:cNvPr>
              <p:cNvGrpSpPr/>
              <p:nvPr/>
            </p:nvGrpSpPr>
            <p:grpSpPr>
              <a:xfrm>
                <a:off x="3944741" y="3339638"/>
                <a:ext cx="3322962" cy="4269343"/>
                <a:chOff x="6195572" y="1144125"/>
                <a:chExt cx="3322962" cy="4269343"/>
              </a:xfrm>
            </p:grpSpPr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2E11D11E-B650-F288-7F84-0059886BECAD}"/>
                    </a:ext>
                  </a:extLst>
                </p:cNvPr>
                <p:cNvGrpSpPr/>
                <p:nvPr/>
              </p:nvGrpSpPr>
              <p:grpSpPr>
                <a:xfrm>
                  <a:off x="6195572" y="1144125"/>
                  <a:ext cx="3322962" cy="4269343"/>
                  <a:chOff x="6195594" y="1145650"/>
                  <a:chExt cx="3322962" cy="4269343"/>
                </a:xfrm>
                <a:effectLst>
                  <a:outerShdw blurRad="241300" sx="104000" sy="104000" algn="ctr" rotWithShape="0">
                    <a:prstClr val="black">
                      <a:alpha val="16000"/>
                    </a:prstClr>
                  </a:outerShdw>
                </a:effectLst>
              </p:grpSpPr>
              <p:sp>
                <p:nvSpPr>
                  <p:cNvPr id="56" name="object 15">
                    <a:extLst>
                      <a:ext uri="{FF2B5EF4-FFF2-40B4-BE49-F238E27FC236}">
                        <a16:creationId xmlns:a16="http://schemas.microsoft.com/office/drawing/2014/main" id="{870FAF49-3C0E-9D1A-C594-B9102C624704}"/>
                      </a:ext>
                    </a:extLst>
                  </p:cNvPr>
                  <p:cNvSpPr/>
                  <p:nvPr/>
                </p:nvSpPr>
                <p:spPr>
                  <a:xfrm>
                    <a:off x="6195602" y="1619999"/>
                    <a:ext cx="3322954" cy="37949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22954" h="3816350">
                        <a:moveTo>
                          <a:pt x="3322802" y="0"/>
                        </a:moveTo>
                        <a:lnTo>
                          <a:pt x="0" y="0"/>
                        </a:lnTo>
                        <a:lnTo>
                          <a:pt x="0" y="3672001"/>
                        </a:lnTo>
                        <a:lnTo>
                          <a:pt x="7340" y="3717515"/>
                        </a:lnTo>
                        <a:lnTo>
                          <a:pt x="27782" y="3757043"/>
                        </a:lnTo>
                        <a:lnTo>
                          <a:pt x="58954" y="3788212"/>
                        </a:lnTo>
                        <a:lnTo>
                          <a:pt x="98485" y="3808653"/>
                        </a:lnTo>
                        <a:lnTo>
                          <a:pt x="144005" y="3815994"/>
                        </a:lnTo>
                        <a:lnTo>
                          <a:pt x="3178797" y="3815994"/>
                        </a:lnTo>
                        <a:lnTo>
                          <a:pt x="3224312" y="3808653"/>
                        </a:lnTo>
                        <a:lnTo>
                          <a:pt x="3263843" y="3788212"/>
                        </a:lnTo>
                        <a:lnTo>
                          <a:pt x="3295016" y="3757043"/>
                        </a:lnTo>
                        <a:lnTo>
                          <a:pt x="3315460" y="3717515"/>
                        </a:lnTo>
                        <a:lnTo>
                          <a:pt x="3322802" y="3672001"/>
                        </a:lnTo>
                        <a:lnTo>
                          <a:pt x="332280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89901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77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" name="object 24">
                    <a:extLst>
                      <a:ext uri="{FF2B5EF4-FFF2-40B4-BE49-F238E27FC236}">
                        <a16:creationId xmlns:a16="http://schemas.microsoft.com/office/drawing/2014/main" id="{D0656E50-F3CE-CE02-67CD-A58A93232C4B}"/>
                      </a:ext>
                    </a:extLst>
                  </p:cNvPr>
                  <p:cNvSpPr/>
                  <p:nvPr/>
                </p:nvSpPr>
                <p:spPr>
                  <a:xfrm>
                    <a:off x="6195594" y="1145650"/>
                    <a:ext cx="3322954" cy="474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22954" h="612140">
                        <a:moveTo>
                          <a:pt x="3178810" y="0"/>
                        </a:moveTo>
                        <a:lnTo>
                          <a:pt x="144005" y="0"/>
                        </a:lnTo>
                        <a:lnTo>
                          <a:pt x="98490" y="7340"/>
                        </a:lnTo>
                        <a:lnTo>
                          <a:pt x="58959" y="27782"/>
                        </a:lnTo>
                        <a:lnTo>
                          <a:pt x="27785" y="58954"/>
                        </a:lnTo>
                        <a:lnTo>
                          <a:pt x="7341" y="98485"/>
                        </a:lnTo>
                        <a:lnTo>
                          <a:pt x="0" y="144005"/>
                        </a:lnTo>
                        <a:lnTo>
                          <a:pt x="0" y="612000"/>
                        </a:lnTo>
                        <a:lnTo>
                          <a:pt x="3322802" y="612000"/>
                        </a:lnTo>
                        <a:lnTo>
                          <a:pt x="3322802" y="144005"/>
                        </a:lnTo>
                        <a:lnTo>
                          <a:pt x="3315462" y="98485"/>
                        </a:lnTo>
                        <a:lnTo>
                          <a:pt x="3295021" y="58954"/>
                        </a:lnTo>
                        <a:lnTo>
                          <a:pt x="3263851" y="27782"/>
                        </a:lnTo>
                        <a:lnTo>
                          <a:pt x="3224323" y="7340"/>
                        </a:lnTo>
                        <a:lnTo>
                          <a:pt x="3178810" y="0"/>
                        </a:lnTo>
                        <a:close/>
                      </a:path>
                    </a:pathLst>
                  </a:custGeom>
                  <a:solidFill>
                    <a:schemeClr val="tx2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algn="l" defTabSz="89901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77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2" name="object 16">
                  <a:extLst>
                    <a:ext uri="{FF2B5EF4-FFF2-40B4-BE49-F238E27FC236}">
                      <a16:creationId xmlns:a16="http://schemas.microsoft.com/office/drawing/2014/main" id="{3CB5F117-209A-836D-15AE-3E9CE7ADF00C}"/>
                    </a:ext>
                  </a:extLst>
                </p:cNvPr>
                <p:cNvSpPr txBox="1"/>
                <p:nvPr/>
              </p:nvSpPr>
              <p:spPr>
                <a:xfrm>
                  <a:off x="6362901" y="1739927"/>
                  <a:ext cx="2037714" cy="157838"/>
                </a:xfrm>
                <a:prstGeom prst="rect">
                  <a:avLst/>
                </a:prstGeom>
              </p:spPr>
              <p:txBody>
                <a:bodyPr vert="horz" wrap="square" lIns="0" tIns="11206" rIns="0" bIns="0" rtlCol="0">
                  <a:spAutoFit/>
                </a:bodyPr>
                <a:lstStyle/>
                <a:p>
                  <a:pPr marL="11206" marR="0" lvl="0" indent="0" algn="l" defTabSz="899010" rtl="0" eaLnBrk="1" fontAlgn="auto" latinLnBrk="0" hangingPunct="1">
                    <a:lnSpc>
                      <a:spcPct val="100000"/>
                    </a:lnSpc>
                    <a:spcBef>
                      <a:spcPts val="88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3BCFF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Blinker SemiBold"/>
                    </a:rPr>
                    <a:t>OPTION</a:t>
                  </a:r>
                  <a:r>
                    <a:rPr kumimoji="0" sz="1400" b="1" i="0" u="none" strike="noStrike" kern="1200" cap="none" spc="269" normalizeH="0" baseline="0" noProof="0">
                      <a:ln>
                        <a:noFill/>
                      </a:ln>
                      <a:solidFill>
                        <a:srgbClr val="3BCFF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Blinker SemiBold"/>
                    </a:rPr>
                    <a:t> </a:t>
                  </a:r>
                  <a:r>
                    <a:rPr kumimoji="0" sz="1400" b="1" i="0" u="none" strike="noStrike" kern="1200" cap="none" spc="-44" normalizeH="0" baseline="0" noProof="0">
                      <a:ln>
                        <a:noFill/>
                      </a:ln>
                      <a:solidFill>
                        <a:srgbClr val="3BCFF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Blinker SemiBold"/>
                    </a:rPr>
                    <a:t>1</a:t>
                  </a:r>
                  <a:r>
                    <a:rPr kumimoji="0" lang="en-GB" sz="1400" b="1" i="0" u="none" strike="noStrike" kern="1200" cap="none" spc="-44" normalizeH="0" baseline="0" noProof="0">
                      <a:ln>
                        <a:noFill/>
                      </a:ln>
                      <a:solidFill>
                        <a:srgbClr val="3BCFF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Blinker SemiBold"/>
                    </a:rPr>
                    <a:t>:       </a:t>
                  </a:r>
                  <a:r>
                    <a:rPr kumimoji="0" lang="en-GB" sz="1400" b="1" i="0" u="none" strike="noStrike" kern="1200" cap="none" spc="-44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Blinker SemiBold"/>
                    </a:rPr>
                    <a:t>Cash flow focus </a:t>
                  </a:r>
                  <a:endParaRPr kumimoji="0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Blinker SemiBold"/>
                  </a:endParaRPr>
                </a:p>
              </p:txBody>
            </p:sp>
            <p:sp>
              <p:nvSpPr>
                <p:cNvPr id="53" name="object 17">
                  <a:extLst>
                    <a:ext uri="{FF2B5EF4-FFF2-40B4-BE49-F238E27FC236}">
                      <a16:creationId xmlns:a16="http://schemas.microsoft.com/office/drawing/2014/main" id="{74F6757D-9130-C259-D49F-3A916C98BC33}"/>
                    </a:ext>
                  </a:extLst>
                </p:cNvPr>
                <p:cNvSpPr txBox="1"/>
                <p:nvPr/>
              </p:nvSpPr>
              <p:spPr>
                <a:xfrm>
                  <a:off x="6362901" y="2044727"/>
                  <a:ext cx="640880" cy="157838"/>
                </a:xfrm>
                <a:prstGeom prst="rect">
                  <a:avLst/>
                </a:prstGeom>
              </p:spPr>
              <p:txBody>
                <a:bodyPr vert="horz" wrap="square" lIns="0" tIns="11206" rIns="0" bIns="0" rtlCol="0">
                  <a:spAutoFit/>
                </a:bodyPr>
                <a:lstStyle/>
                <a:p>
                  <a:pPr marL="11206" marR="0" lvl="0" indent="0" algn="l" defTabSz="899010" rtl="0" eaLnBrk="1" fontAlgn="auto" latinLnBrk="0" hangingPunct="1">
                    <a:lnSpc>
                      <a:spcPct val="100000"/>
                    </a:lnSpc>
                    <a:spcBef>
                      <a:spcPts val="88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00" b="1" i="0" u="none" strike="noStrike" kern="1200" cap="none" spc="-9" normalizeH="0" baseline="0" noProof="0">
                      <a:ln>
                        <a:noFill/>
                      </a:ln>
                      <a:solidFill>
                        <a:srgbClr val="1B1B6F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Blinker SemiBold"/>
                    </a:rPr>
                    <a:t>Headline</a:t>
                  </a:r>
                  <a:r>
                    <a:rPr kumimoji="0" sz="1400" b="1" i="0" u="none" strike="noStrike" kern="1200" cap="none" spc="-9" normalizeH="0" baseline="0" noProof="0">
                      <a:ln>
                        <a:noFill/>
                      </a:ln>
                      <a:solidFill>
                        <a:srgbClr val="1B1B6F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Blinker SemiBold"/>
                    </a:rPr>
                    <a:t>:</a:t>
                  </a: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Blinker SemiBold"/>
                  </a:endParaRPr>
                </a:p>
              </p:txBody>
            </p:sp>
            <p:sp>
              <p:nvSpPr>
                <p:cNvPr id="54" name="object 18">
                  <a:extLst>
                    <a:ext uri="{FF2B5EF4-FFF2-40B4-BE49-F238E27FC236}">
                      <a16:creationId xmlns:a16="http://schemas.microsoft.com/office/drawing/2014/main" id="{02AAE175-FCFD-12B5-F8AF-4BE304CD7775}"/>
                    </a:ext>
                  </a:extLst>
                </p:cNvPr>
                <p:cNvSpPr txBox="1"/>
                <p:nvPr/>
              </p:nvSpPr>
              <p:spPr>
                <a:xfrm>
                  <a:off x="7190941" y="2044727"/>
                  <a:ext cx="2037714" cy="157838"/>
                </a:xfrm>
                <a:prstGeom prst="rect">
                  <a:avLst/>
                </a:prstGeom>
              </p:spPr>
              <p:txBody>
                <a:bodyPr vert="horz" wrap="square" lIns="0" tIns="11206" rIns="0" bIns="0" rtlCol="0" anchor="t">
                  <a:spAutoFit/>
                </a:bodyPr>
                <a:lstStyle/>
                <a:p>
                  <a:pPr marL="10795" marR="0" lvl="0" indent="0" algn="l" defTabSz="899010" rtl="0" eaLnBrk="1" fontAlgn="auto" latinLnBrk="0" hangingPunct="1">
                    <a:lnSpc>
                      <a:spcPct val="100000"/>
                    </a:lnSpc>
                    <a:spcBef>
                      <a:spcPts val="88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-9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/>
                      <a:cs typeface="Segoe UI Light"/>
                    </a:rPr>
                    <a:t>Boost </a:t>
                  </a:r>
                  <a:r>
                    <a:rPr lang="en-US" sz="1400" spc="-9">
                      <a:solidFill>
                        <a:srgbClr val="000000"/>
                      </a:solidFill>
                      <a:latin typeface="Segoe UI Light"/>
                      <a:cs typeface="Segoe UI Light"/>
                    </a:rPr>
                    <a:t>Your</a:t>
                  </a:r>
                  <a:r>
                    <a:rPr kumimoji="0" lang="en-US" sz="1400" b="0" i="0" u="none" strike="noStrike" kern="1200" cap="none" spc="-9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/>
                      <a:cs typeface="Segoe UI Light"/>
                    </a:rPr>
                    <a:t> </a:t>
                  </a:r>
                  <a:r>
                    <a:rPr lang="en-US" sz="1400" spc="-9">
                      <a:solidFill>
                        <a:srgbClr val="000000"/>
                      </a:solidFill>
                      <a:latin typeface="Segoe UI Light"/>
                      <a:cs typeface="Segoe UI Light"/>
                    </a:rPr>
                    <a:t>Cash</a:t>
                  </a:r>
                  <a:r>
                    <a:rPr kumimoji="0" lang="en-US" sz="1400" b="0" i="0" u="none" strike="noStrike" kern="1200" cap="none" spc="-9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/>
                      <a:cs typeface="Segoe UI Light"/>
                    </a:rPr>
                    <a:t> </a:t>
                  </a:r>
                  <a:r>
                    <a:rPr lang="en-US" sz="1400" spc="-9">
                      <a:solidFill>
                        <a:srgbClr val="000000"/>
                      </a:solidFill>
                      <a:latin typeface="Segoe UI Light"/>
                      <a:cs typeface="Segoe UI Light"/>
                    </a:rPr>
                    <a:t>Flow</a:t>
                  </a:r>
                  <a:r>
                    <a:rPr kumimoji="0" lang="en-US" sz="1400" b="0" i="0" u="none" strike="noStrike" kern="1200" cap="none" spc="-9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/>
                      <a:cs typeface="Segoe UI Light"/>
                    </a:rPr>
                    <a:t> Instantly</a:t>
                  </a:r>
                  <a:endParaRPr lang="en-GB" sz="1400" b="0" i="0" u="none" strike="noStrike" kern="1200" cap="none" spc="-9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 Light"/>
                    <a:cs typeface="Segoe UI Light"/>
                  </a:endParaRPr>
                </a:p>
              </p:txBody>
            </p:sp>
            <p:sp>
              <p:nvSpPr>
                <p:cNvPr id="55" name="object 25">
                  <a:extLst>
                    <a:ext uri="{FF2B5EF4-FFF2-40B4-BE49-F238E27FC236}">
                      <a16:creationId xmlns:a16="http://schemas.microsoft.com/office/drawing/2014/main" id="{632FC965-21A0-F73E-0051-CDDC719A1DDE}"/>
                    </a:ext>
                  </a:extLst>
                </p:cNvPr>
                <p:cNvSpPr txBox="1"/>
                <p:nvPr/>
              </p:nvSpPr>
              <p:spPr>
                <a:xfrm>
                  <a:off x="6362898" y="1275763"/>
                  <a:ext cx="2729865" cy="259102"/>
                </a:xfrm>
                <a:prstGeom prst="rect">
                  <a:avLst/>
                </a:prstGeom>
              </p:spPr>
              <p:txBody>
                <a:bodyPr vert="horz" wrap="square" lIns="0" tIns="11206" rIns="0" bIns="0" rtlCol="0">
                  <a:spAutoFit/>
                </a:bodyPr>
                <a:lstStyle/>
                <a:p>
                  <a:pPr marL="11206" marR="0" lvl="0" indent="0" algn="l" defTabSz="899010" rtl="0" eaLnBrk="1" fontAlgn="auto" latinLnBrk="0" hangingPunct="1">
                    <a:lnSpc>
                      <a:spcPct val="100000"/>
                    </a:lnSpc>
                    <a:spcBef>
                      <a:spcPts val="88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12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Blinker"/>
                    </a:rPr>
                    <a:t>X Posts  Options</a:t>
                  </a:r>
                  <a:endParaRPr kumimoji="0" sz="1412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Blinker"/>
                  </a:endParaRPr>
                </a:p>
              </p:txBody>
            </p:sp>
          </p:grpSp>
          <p:sp>
            <p:nvSpPr>
              <p:cNvPr id="47" name="object 17">
                <a:extLst>
                  <a:ext uri="{FF2B5EF4-FFF2-40B4-BE49-F238E27FC236}">
                    <a16:creationId xmlns:a16="http://schemas.microsoft.com/office/drawing/2014/main" id="{69273987-2D85-C9E0-436F-3246B4983E8A}"/>
                  </a:ext>
                </a:extLst>
              </p:cNvPr>
              <p:cNvSpPr txBox="1"/>
              <p:nvPr/>
            </p:nvSpPr>
            <p:spPr>
              <a:xfrm>
                <a:off x="4112736" y="4665275"/>
                <a:ext cx="538161" cy="157838"/>
              </a:xfrm>
              <a:prstGeom prst="rect">
                <a:avLst/>
              </a:prstGeom>
            </p:spPr>
            <p:txBody>
              <a:bodyPr vert="horz" wrap="square" lIns="0" tIns="11206" rIns="0" bIns="0" rtlCol="0">
                <a:spAutoFit/>
              </a:bodyPr>
              <a:lstStyle/>
              <a:p>
                <a:pPr marL="11206" marR="0" lvl="0" indent="0" algn="l" defTabSz="899010" rtl="0" eaLnBrk="1" fontAlgn="auto" latinLnBrk="0" hangingPunct="1">
                  <a:lnSpc>
                    <a:spcPct val="100000"/>
                  </a:lnSpc>
                  <a:spcBef>
                    <a:spcPts val="75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1" i="0" u="none" strike="noStrike" kern="1200" cap="none" spc="-9" normalizeH="0" baseline="0" noProof="0">
                    <a:ln>
                      <a:noFill/>
                    </a:ln>
                    <a:solidFill>
                      <a:srgbClr val="1B1B6F"/>
                    </a:solidFill>
                    <a:effectLst/>
                    <a:uLnTx/>
                    <a:uFillTx/>
                    <a:latin typeface="Segoe UI"/>
                    <a:ea typeface="+mn-ea"/>
                    <a:cs typeface="Blinker SemiBold"/>
                  </a:rPr>
                  <a:t>Body:</a:t>
                </a: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Blinker SemiBold"/>
                </a:endParaRPr>
              </a:p>
            </p:txBody>
          </p:sp>
          <p:sp>
            <p:nvSpPr>
              <p:cNvPr id="48" name="object 18">
                <a:extLst>
                  <a:ext uri="{FF2B5EF4-FFF2-40B4-BE49-F238E27FC236}">
                    <a16:creationId xmlns:a16="http://schemas.microsoft.com/office/drawing/2014/main" id="{596191D1-2E2E-A834-0F9F-1286D893907A}"/>
                  </a:ext>
                </a:extLst>
              </p:cNvPr>
              <p:cNvSpPr txBox="1"/>
              <p:nvPr/>
            </p:nvSpPr>
            <p:spPr>
              <a:xfrm>
                <a:off x="4940110" y="4509846"/>
                <a:ext cx="2037714" cy="474349"/>
              </a:xfrm>
              <a:prstGeom prst="rect">
                <a:avLst/>
              </a:prstGeom>
            </p:spPr>
            <p:txBody>
              <a:bodyPr vert="horz" wrap="square" lIns="0" tIns="11206" rIns="0" bIns="0" rtlCol="0">
                <a:spAutoFit/>
              </a:bodyPr>
              <a:lstStyle/>
              <a:p>
                <a:pPr marL="11206" marR="0" lvl="0" indent="0" algn="l" defTabSz="899010" rtl="0" eaLnBrk="1" fontAlgn="auto" latinLnBrk="0" hangingPunct="1">
                  <a:lnSpc>
                    <a:spcPct val="100000"/>
                  </a:lnSpc>
                  <a:spcBef>
                    <a:spcPts val="88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-9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rPr>
                  <a:t>Collect payments faster with Text-to-Pay—50% of customers pay their bill directly from a text message.</a:t>
                </a:r>
                <a:r>
                  <a:rPr kumimoji="0" lang="en-GB" sz="1400" b="0" i="0" u="none" strike="noStrike" kern="1200" cap="none" spc="-9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rPr>
                  <a:t>. </a:t>
                </a:r>
              </a:p>
            </p:txBody>
          </p:sp>
          <p:sp>
            <p:nvSpPr>
              <p:cNvPr id="49" name="object 17">
                <a:extLst>
                  <a:ext uri="{FF2B5EF4-FFF2-40B4-BE49-F238E27FC236}">
                    <a16:creationId xmlns:a16="http://schemas.microsoft.com/office/drawing/2014/main" id="{8D6D8A34-9B24-46DD-C7D9-D23AAF0769A3}"/>
                  </a:ext>
                </a:extLst>
              </p:cNvPr>
              <p:cNvSpPr txBox="1"/>
              <p:nvPr/>
            </p:nvSpPr>
            <p:spPr>
              <a:xfrm>
                <a:off x="4119111" y="5103331"/>
                <a:ext cx="538161" cy="157838"/>
              </a:xfrm>
              <a:prstGeom prst="rect">
                <a:avLst/>
              </a:prstGeom>
            </p:spPr>
            <p:txBody>
              <a:bodyPr vert="horz" wrap="square" lIns="0" tIns="11206" rIns="0" bIns="0" rtlCol="0">
                <a:spAutoFit/>
              </a:bodyPr>
              <a:lstStyle/>
              <a:p>
                <a:pPr marL="11206" marR="0" lvl="0" indent="0" algn="l" defTabSz="899010" rtl="0" eaLnBrk="1" fontAlgn="auto" latinLnBrk="0" hangingPunct="1">
                  <a:lnSpc>
                    <a:spcPct val="100000"/>
                  </a:lnSpc>
                  <a:spcBef>
                    <a:spcPts val="75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-9" normalizeH="0" baseline="0" noProof="0">
                    <a:ln>
                      <a:noFill/>
                    </a:ln>
                    <a:solidFill>
                      <a:srgbClr val="1B1B6F"/>
                    </a:solidFill>
                    <a:effectLst/>
                    <a:uLnTx/>
                    <a:uFillTx/>
                    <a:latin typeface="Segoe UI"/>
                    <a:ea typeface="+mn-ea"/>
                    <a:cs typeface="Blinker SemiBold"/>
                  </a:rPr>
                  <a:t>CTA</a:t>
                </a:r>
                <a:r>
                  <a:rPr kumimoji="0" sz="1400" b="1" i="0" u="none" strike="noStrike" kern="1200" cap="none" spc="-9" normalizeH="0" baseline="0" noProof="0">
                    <a:ln>
                      <a:noFill/>
                    </a:ln>
                    <a:solidFill>
                      <a:srgbClr val="1B1B6F"/>
                    </a:solidFill>
                    <a:effectLst/>
                    <a:uLnTx/>
                    <a:uFillTx/>
                    <a:latin typeface="Segoe UI"/>
                    <a:ea typeface="+mn-ea"/>
                    <a:cs typeface="Blinker SemiBold"/>
                  </a:rPr>
                  <a:t>:</a:t>
                </a: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Blinker SemiBold"/>
                </a:endParaRPr>
              </a:p>
            </p:txBody>
          </p:sp>
          <p:sp>
            <p:nvSpPr>
              <p:cNvPr id="50" name="object 18">
                <a:extLst>
                  <a:ext uri="{FF2B5EF4-FFF2-40B4-BE49-F238E27FC236}">
                    <a16:creationId xmlns:a16="http://schemas.microsoft.com/office/drawing/2014/main" id="{F861E5E9-C99D-1056-B76F-8249CCF68CDF}"/>
                  </a:ext>
                </a:extLst>
              </p:cNvPr>
              <p:cNvSpPr txBox="1"/>
              <p:nvPr/>
            </p:nvSpPr>
            <p:spPr>
              <a:xfrm>
                <a:off x="4926357" y="5097503"/>
                <a:ext cx="2037714" cy="157838"/>
              </a:xfrm>
              <a:prstGeom prst="rect">
                <a:avLst/>
              </a:prstGeom>
            </p:spPr>
            <p:txBody>
              <a:bodyPr vert="horz" wrap="square" lIns="0" tIns="11206" rIns="0" bIns="0" rtlCol="0">
                <a:spAutoFit/>
              </a:bodyPr>
              <a:lstStyle/>
              <a:p>
                <a:pPr marL="11206" marR="0" lvl="0" indent="0" algn="l" defTabSz="899010" rtl="0" eaLnBrk="1" fontAlgn="auto" latinLnBrk="0" hangingPunct="1">
                  <a:lnSpc>
                    <a:spcPct val="100000"/>
                  </a:lnSpc>
                  <a:spcBef>
                    <a:spcPts val="88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-9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rPr>
                  <a:t>Accelerate your collections today!</a:t>
                </a:r>
              </a:p>
            </p:txBody>
          </p:sp>
        </p:grpSp>
        <p:sp>
          <p:nvSpPr>
            <p:cNvPr id="39" name="object 16">
              <a:extLst>
                <a:ext uri="{FF2B5EF4-FFF2-40B4-BE49-F238E27FC236}">
                  <a16:creationId xmlns:a16="http://schemas.microsoft.com/office/drawing/2014/main" id="{9FEBB036-EEDF-8935-9E4E-DE945B3F67C2}"/>
                </a:ext>
              </a:extLst>
            </p:cNvPr>
            <p:cNvSpPr txBox="1"/>
            <p:nvPr/>
          </p:nvSpPr>
          <p:spPr>
            <a:xfrm>
              <a:off x="694626" y="4000707"/>
              <a:ext cx="2037714" cy="157838"/>
            </a:xfrm>
            <a:prstGeom prst="rect">
              <a:avLst/>
            </a:prstGeom>
          </p:spPr>
          <p:txBody>
            <a:bodyPr vert="horz" wrap="square" lIns="0" tIns="11206" rIns="0" bIns="0" rtlCol="0" anchor="t">
              <a:spAutoFit/>
            </a:bodyPr>
            <a:lstStyle/>
            <a:p>
              <a:pPr marL="10795" defTabSz="899010">
                <a:spcBef>
                  <a:spcPts val="88"/>
                </a:spcBef>
                <a:defRPr/>
              </a:pPr>
              <a:r>
                <a:rPr kumimoji="0" sz="1400" b="1" i="0" u="none" strike="noStrike" kern="1200" cap="none" spc="0" normalizeH="0" baseline="0" noProof="0">
                  <a:ln>
                    <a:noFill/>
                  </a:ln>
                  <a:solidFill>
                    <a:srgbClr val="3BCFF0"/>
                  </a:solidFill>
                  <a:effectLst/>
                  <a:uLnTx/>
                  <a:uFillTx/>
                  <a:latin typeface="Segoe UI"/>
                  <a:ea typeface="+mn-ea"/>
                  <a:cs typeface="Blinker SemiBold"/>
                </a:rPr>
                <a:t>OPTION</a:t>
              </a:r>
              <a:r>
                <a:rPr kumimoji="0" sz="1400" b="1" i="0" u="none" strike="noStrike" kern="1200" cap="none" spc="269" normalizeH="0" baseline="0" noProof="0">
                  <a:ln>
                    <a:noFill/>
                  </a:ln>
                  <a:solidFill>
                    <a:srgbClr val="3BCFF0"/>
                  </a:solidFill>
                  <a:effectLst/>
                  <a:uLnTx/>
                  <a:uFillTx/>
                  <a:latin typeface="Segoe UI"/>
                  <a:ea typeface="+mn-ea"/>
                  <a:cs typeface="Blinker SemiBold"/>
                </a:rPr>
                <a:t> </a:t>
              </a:r>
              <a:r>
                <a:rPr kumimoji="0" lang="en-GB" sz="1400" b="1" i="0" u="none" strike="noStrike" kern="1200" cap="none" spc="-44" normalizeH="0" baseline="0" noProof="0">
                  <a:ln>
                    <a:noFill/>
                  </a:ln>
                  <a:solidFill>
                    <a:srgbClr val="3BCFF0"/>
                  </a:solidFill>
                  <a:effectLst/>
                  <a:uLnTx/>
                  <a:uFillTx/>
                  <a:latin typeface="Segoe UI"/>
                  <a:ea typeface="+mn-ea"/>
                  <a:cs typeface="Blinker SemiBold"/>
                </a:rPr>
                <a:t>2:      </a:t>
              </a:r>
              <a:r>
                <a:rPr lang="en-GB" sz="1400" b="1" spc="-44">
                  <a:solidFill>
                    <a:srgbClr val="000000"/>
                  </a:solidFill>
                  <a:latin typeface="Segoe UI"/>
                  <a:cs typeface="Blinker SemiBold"/>
                </a:rPr>
                <a:t>Streamline focus</a:t>
              </a:r>
              <a:endParaRPr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cs typeface="Blinker SemiBold"/>
              </a:endParaRPr>
            </a:p>
          </p:txBody>
        </p:sp>
        <p:sp>
          <p:nvSpPr>
            <p:cNvPr id="40" name="object 17">
              <a:extLst>
                <a:ext uri="{FF2B5EF4-FFF2-40B4-BE49-F238E27FC236}">
                  <a16:creationId xmlns:a16="http://schemas.microsoft.com/office/drawing/2014/main" id="{225A8034-08A0-00DD-5C86-913FE9A15C92}"/>
                </a:ext>
              </a:extLst>
            </p:cNvPr>
            <p:cNvSpPr txBox="1"/>
            <p:nvPr/>
          </p:nvSpPr>
          <p:spPr>
            <a:xfrm>
              <a:off x="745989" y="4242154"/>
              <a:ext cx="640880" cy="157838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 marR="0" lvl="0" indent="0" algn="l" defTabSz="899010" rtl="0" eaLnBrk="1" fontAlgn="auto" latinLnBrk="0" hangingPunct="1">
                <a:lnSpc>
                  <a:spcPct val="100000"/>
                </a:lnSpc>
                <a:spcBef>
                  <a:spcPts val="88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-9" normalizeH="0" baseline="0" noProof="0">
                  <a:ln>
                    <a:noFill/>
                  </a:ln>
                  <a:solidFill>
                    <a:srgbClr val="1B1B6F"/>
                  </a:solidFill>
                  <a:effectLst/>
                  <a:uLnTx/>
                  <a:uFillTx/>
                  <a:latin typeface="Segoe UI"/>
                  <a:ea typeface="+mn-ea"/>
                  <a:cs typeface="Blinker SemiBold"/>
                </a:rPr>
                <a:t>Headline</a:t>
              </a:r>
              <a:r>
                <a:rPr kumimoji="0" sz="1400" b="1" i="0" u="none" strike="noStrike" kern="1200" cap="none" spc="-9" normalizeH="0" baseline="0" noProof="0">
                  <a:ln>
                    <a:noFill/>
                  </a:ln>
                  <a:solidFill>
                    <a:srgbClr val="1B1B6F"/>
                  </a:solidFill>
                  <a:effectLst/>
                  <a:uLnTx/>
                  <a:uFillTx/>
                  <a:latin typeface="Segoe UI"/>
                  <a:ea typeface="+mn-ea"/>
                  <a:cs typeface="Blinker SemiBold"/>
                </a:rPr>
                <a:t>: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Blinker SemiBold"/>
              </a:endParaRPr>
            </a:p>
          </p:txBody>
        </p:sp>
        <p:sp>
          <p:nvSpPr>
            <p:cNvPr id="41" name="object 18">
              <a:extLst>
                <a:ext uri="{FF2B5EF4-FFF2-40B4-BE49-F238E27FC236}">
                  <a16:creationId xmlns:a16="http://schemas.microsoft.com/office/drawing/2014/main" id="{825C631E-A424-C506-E3A5-25180A537DD7}"/>
                </a:ext>
              </a:extLst>
            </p:cNvPr>
            <p:cNvSpPr txBox="1"/>
            <p:nvPr/>
          </p:nvSpPr>
          <p:spPr>
            <a:xfrm>
              <a:off x="1508916" y="4232026"/>
              <a:ext cx="2037714" cy="157838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 marR="0" lvl="0" indent="0" algn="l" defTabSz="899010" rtl="0" eaLnBrk="1" fontAlgn="auto" latinLnBrk="0" hangingPunct="1">
                <a:lnSpc>
                  <a:spcPct val="100000"/>
                </a:lnSpc>
                <a:spcBef>
                  <a:spcPts val="88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-9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Goodbye to Payment Hassles</a:t>
              </a:r>
              <a:endParaRPr kumimoji="0" lang="en-GB" sz="1400" b="0" i="0" u="none" strike="noStrike" kern="1200" cap="none" spc="-9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endParaRPr>
            </a:p>
          </p:txBody>
        </p:sp>
        <p:sp>
          <p:nvSpPr>
            <p:cNvPr id="42" name="object 17">
              <a:extLst>
                <a:ext uri="{FF2B5EF4-FFF2-40B4-BE49-F238E27FC236}">
                  <a16:creationId xmlns:a16="http://schemas.microsoft.com/office/drawing/2014/main" id="{8645DF8E-669C-23DD-26EF-315234755281}"/>
                </a:ext>
              </a:extLst>
            </p:cNvPr>
            <p:cNvSpPr txBox="1"/>
            <p:nvPr/>
          </p:nvSpPr>
          <p:spPr>
            <a:xfrm>
              <a:off x="755908" y="4632894"/>
              <a:ext cx="538161" cy="157838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 marR="0" lvl="0" indent="0" algn="l" defTabSz="899010" rtl="0" eaLnBrk="1" fontAlgn="auto" latinLnBrk="0" hangingPunct="1">
                <a:lnSpc>
                  <a:spcPct val="10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1200" cap="none" spc="-9" normalizeH="0" baseline="0" noProof="0">
                  <a:ln>
                    <a:noFill/>
                  </a:ln>
                  <a:solidFill>
                    <a:srgbClr val="1B1B6F"/>
                  </a:solidFill>
                  <a:effectLst/>
                  <a:uLnTx/>
                  <a:uFillTx/>
                  <a:latin typeface="Segoe UI"/>
                  <a:ea typeface="+mn-ea"/>
                  <a:cs typeface="Blinker SemiBold"/>
                </a:rPr>
                <a:t>Body: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Blinker SemiBold"/>
              </a:endParaRPr>
            </a:p>
          </p:txBody>
        </p:sp>
        <p:sp>
          <p:nvSpPr>
            <p:cNvPr id="43" name="object 18">
              <a:extLst>
                <a:ext uri="{FF2B5EF4-FFF2-40B4-BE49-F238E27FC236}">
                  <a16:creationId xmlns:a16="http://schemas.microsoft.com/office/drawing/2014/main" id="{CDEE9655-A16D-3407-C5A7-39A5E17DDE72}"/>
                </a:ext>
              </a:extLst>
            </p:cNvPr>
            <p:cNvSpPr txBox="1"/>
            <p:nvPr/>
          </p:nvSpPr>
          <p:spPr>
            <a:xfrm>
              <a:off x="1522669" y="4496281"/>
              <a:ext cx="2037714" cy="474349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 marR="0" lvl="0" indent="0" algn="l" defTabSz="899010" rtl="0" eaLnBrk="1" fontAlgn="auto" latinLnBrk="0" hangingPunct="1">
                <a:lnSpc>
                  <a:spcPct val="100000"/>
                </a:lnSpc>
                <a:spcBef>
                  <a:spcPts val="88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-9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Automate your payment process with Text-to-Pay—no more manual invoicing or tracking</a:t>
              </a:r>
              <a:r>
                <a:rPr kumimoji="0" lang="en-GB" sz="1400" b="0" i="0" u="none" strike="noStrike" kern="1200" cap="none" spc="-9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. </a:t>
              </a:r>
            </a:p>
          </p:txBody>
        </p:sp>
        <p:sp>
          <p:nvSpPr>
            <p:cNvPr id="44" name="object 17">
              <a:extLst>
                <a:ext uri="{FF2B5EF4-FFF2-40B4-BE49-F238E27FC236}">
                  <a16:creationId xmlns:a16="http://schemas.microsoft.com/office/drawing/2014/main" id="{ADFDE08A-26F4-DACC-6F54-EA121DB9BA30}"/>
                </a:ext>
              </a:extLst>
            </p:cNvPr>
            <p:cNvSpPr txBox="1"/>
            <p:nvPr/>
          </p:nvSpPr>
          <p:spPr>
            <a:xfrm>
              <a:off x="745989" y="5170536"/>
              <a:ext cx="538161" cy="157838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 marR="0" lvl="0" indent="0" algn="l" defTabSz="899010" rtl="0" eaLnBrk="1" fontAlgn="auto" latinLnBrk="0" hangingPunct="1">
                <a:lnSpc>
                  <a:spcPct val="10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-9" normalizeH="0" baseline="0" noProof="0">
                  <a:ln>
                    <a:noFill/>
                  </a:ln>
                  <a:solidFill>
                    <a:srgbClr val="1B1B6F"/>
                  </a:solidFill>
                  <a:effectLst/>
                  <a:uLnTx/>
                  <a:uFillTx/>
                  <a:latin typeface="Segoe UI"/>
                  <a:ea typeface="+mn-ea"/>
                  <a:cs typeface="Blinker SemiBold"/>
                </a:rPr>
                <a:t>CTA</a:t>
              </a:r>
              <a:r>
                <a:rPr kumimoji="0" sz="1400" b="1" i="0" u="none" strike="noStrike" kern="1200" cap="none" spc="-9" normalizeH="0" baseline="0" noProof="0">
                  <a:ln>
                    <a:noFill/>
                  </a:ln>
                  <a:solidFill>
                    <a:srgbClr val="1B1B6F"/>
                  </a:solidFill>
                  <a:effectLst/>
                  <a:uLnTx/>
                  <a:uFillTx/>
                  <a:latin typeface="Segoe UI"/>
                  <a:ea typeface="+mn-ea"/>
                  <a:cs typeface="Blinker SemiBold"/>
                </a:rPr>
                <a:t>: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Blinker SemiBold"/>
              </a:endParaRPr>
            </a:p>
          </p:txBody>
        </p:sp>
        <p:sp>
          <p:nvSpPr>
            <p:cNvPr id="45" name="object 18">
              <a:extLst>
                <a:ext uri="{FF2B5EF4-FFF2-40B4-BE49-F238E27FC236}">
                  <a16:creationId xmlns:a16="http://schemas.microsoft.com/office/drawing/2014/main" id="{705C9D82-7282-FC83-BE17-A6CB0BA3FAA8}"/>
                </a:ext>
              </a:extLst>
            </p:cNvPr>
            <p:cNvSpPr txBox="1"/>
            <p:nvPr/>
          </p:nvSpPr>
          <p:spPr>
            <a:xfrm>
              <a:off x="1522669" y="5126258"/>
              <a:ext cx="2037714" cy="307800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 marR="0" lvl="0" indent="0" algn="l" defTabSz="899010" rtl="0" eaLnBrk="1" fontAlgn="auto" latinLnBrk="0" hangingPunct="1">
                <a:lnSpc>
                  <a:spcPct val="100000"/>
                </a:lnSpc>
                <a:spcBef>
                  <a:spcPts val="88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-9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Cut admin costs and streamline collections.</a:t>
              </a:r>
              <a:endParaRPr kumimoji="0" lang="en-GB" sz="1400" b="0" i="0" u="none" strike="noStrike" kern="1200" cap="none" spc="-9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8348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1FAD9-EDF7-0983-5A81-381E320F7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E750E0FD-8A09-64F0-7544-ADBDD23CBD86}"/>
              </a:ext>
            </a:extLst>
          </p:cNvPr>
          <p:cNvSpPr txBox="1"/>
          <p:nvPr/>
        </p:nvSpPr>
        <p:spPr>
          <a:xfrm>
            <a:off x="596348" y="1761434"/>
            <a:ext cx="6851373" cy="199317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7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400" b="1" i="0" u="none" strike="noStrike" kern="1200" cap="none" spc="-1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Call </a:t>
            </a:r>
            <a:r>
              <a:rPr lang="en-US" sz="6400" b="1" spc="-150">
                <a:solidFill>
                  <a:srgbClr val="000000"/>
                </a:solidFill>
                <a:latin typeface="Segoe UI"/>
                <a:cs typeface="Segoe UI"/>
              </a:rPr>
              <a:t>scripts</a:t>
            </a:r>
            <a:endParaRPr kumimoji="0" lang="en-US" sz="6400" b="1" i="0" u="none" strike="noStrike" kern="1200" cap="none" spc="-15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11206" marR="4483" lvl="0" indent="0" algn="l" defTabSz="914400" rtl="0" eaLnBrk="1" fontAlgn="auto" latinLnBrk="0" hangingPunct="1">
              <a:lnSpc>
                <a:spcPct val="103600"/>
              </a:lnSpc>
              <a:spcBef>
                <a:spcPts val="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Blinker SemiBold"/>
            </a:endParaRPr>
          </a:p>
          <a:p>
            <a:pPr marL="11206" marR="4483" lvl="0" indent="0" algn="l" defTabSz="914400" rtl="0" eaLnBrk="1" fontAlgn="auto" latinLnBrk="0" hangingPunct="1">
              <a:lnSpc>
                <a:spcPct val="103600"/>
              </a:lnSpc>
              <a:spcBef>
                <a:spcPts val="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>
              <a:latin typeface="Segoe UI"/>
              <a:cs typeface="Blinker SemiBold"/>
            </a:endParaRPr>
          </a:p>
          <a:p>
            <a:pPr marL="11206" marR="4483" lvl="0" indent="0" algn="l" defTabSz="914400" rtl="0" eaLnBrk="1" fontAlgn="auto" latinLnBrk="0" hangingPunct="1">
              <a:lnSpc>
                <a:spcPct val="103600"/>
              </a:lnSpc>
              <a:spcBef>
                <a:spcPts val="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Blinker SemiBold"/>
              </a:rPr>
              <a:t>Follow up with merchants once emails have been launched to move the needle and drive engagement.</a:t>
            </a:r>
          </a:p>
        </p:txBody>
      </p:sp>
    </p:spTree>
    <p:extLst>
      <p:ext uri="{BB962C8B-B14F-4D97-AF65-F5344CB8AC3E}">
        <p14:creationId xmlns:p14="http://schemas.microsoft.com/office/powerpoint/2010/main" val="1453622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48D0A9-7424-E6F2-3037-08026F5F4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9A7ACE40-5740-9182-483D-CDFF975B4C6E}"/>
              </a:ext>
            </a:extLst>
          </p:cNvPr>
          <p:cNvGrpSpPr/>
          <p:nvPr/>
        </p:nvGrpSpPr>
        <p:grpSpPr>
          <a:xfrm>
            <a:off x="2130645" y="270135"/>
            <a:ext cx="8633804" cy="6181659"/>
            <a:chOff x="5209194" y="944880"/>
            <a:chExt cx="4463318" cy="5366039"/>
          </a:xfrm>
          <a:effectLst>
            <a:outerShdw blurRad="203200" sx="105000" sy="105000" algn="ctr" rotWithShape="0">
              <a:prstClr val="black">
                <a:alpha val="10000"/>
              </a:prstClr>
            </a:outerShdw>
          </a:effectLst>
        </p:grpSpPr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11027385-670F-4B3C-22C5-CF30CCD50E2A}"/>
                </a:ext>
              </a:extLst>
            </p:cNvPr>
            <p:cNvSpPr/>
            <p:nvPr/>
          </p:nvSpPr>
          <p:spPr>
            <a:xfrm>
              <a:off x="5209194" y="944880"/>
              <a:ext cx="4463313" cy="530433"/>
            </a:xfrm>
            <a:custGeom>
              <a:avLst/>
              <a:gdLst/>
              <a:ahLst/>
              <a:cxnLst/>
              <a:rect l="l" t="t" r="r" b="b"/>
              <a:pathLst>
                <a:path w="4309745" h="612140">
                  <a:moveTo>
                    <a:pt x="4165206" y="0"/>
                  </a:moveTo>
                  <a:lnTo>
                    <a:pt x="144005" y="0"/>
                  </a:lnTo>
                  <a:lnTo>
                    <a:pt x="98490" y="7340"/>
                  </a:lnTo>
                  <a:lnTo>
                    <a:pt x="58959" y="27782"/>
                  </a:lnTo>
                  <a:lnTo>
                    <a:pt x="27785" y="58954"/>
                  </a:lnTo>
                  <a:lnTo>
                    <a:pt x="7341" y="98485"/>
                  </a:lnTo>
                  <a:lnTo>
                    <a:pt x="0" y="144005"/>
                  </a:lnTo>
                  <a:lnTo>
                    <a:pt x="0" y="612000"/>
                  </a:lnTo>
                  <a:lnTo>
                    <a:pt x="4309211" y="612000"/>
                  </a:lnTo>
                  <a:lnTo>
                    <a:pt x="4309211" y="144005"/>
                  </a:lnTo>
                  <a:lnTo>
                    <a:pt x="4301869" y="98485"/>
                  </a:lnTo>
                  <a:lnTo>
                    <a:pt x="4281425" y="58954"/>
                  </a:lnTo>
                  <a:lnTo>
                    <a:pt x="4250252" y="27782"/>
                  </a:lnTo>
                  <a:lnTo>
                    <a:pt x="4210721" y="7340"/>
                  </a:lnTo>
                  <a:lnTo>
                    <a:pt x="4165206" y="0"/>
                  </a:lnTo>
                  <a:close/>
                </a:path>
              </a:pathLst>
            </a:custGeom>
            <a:solidFill>
              <a:schemeClr val="accent5"/>
            </a:solidFill>
          </p:spPr>
          <p:txBody>
            <a:bodyPr wrap="square" lIns="0" tIns="0" rIns="0" bIns="0" rtlCol="0"/>
            <a:lstStyle/>
            <a:p>
              <a:pPr algn="just"/>
              <a:endParaRPr sz="1588"/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54BA1B7B-C94B-641F-1610-3F8B3B39B235}"/>
                </a:ext>
              </a:extLst>
            </p:cNvPr>
            <p:cNvSpPr/>
            <p:nvPr/>
          </p:nvSpPr>
          <p:spPr>
            <a:xfrm>
              <a:off x="5209199" y="1475314"/>
              <a:ext cx="4463313" cy="4835605"/>
            </a:xfrm>
            <a:custGeom>
              <a:avLst/>
              <a:gdLst/>
              <a:ahLst/>
              <a:cxnLst/>
              <a:rect l="l" t="t" r="r" b="b"/>
              <a:pathLst>
                <a:path w="4309745" h="4781550">
                  <a:moveTo>
                    <a:pt x="4309198" y="0"/>
                  </a:moveTo>
                  <a:lnTo>
                    <a:pt x="0" y="0"/>
                  </a:lnTo>
                  <a:lnTo>
                    <a:pt x="0" y="4637138"/>
                  </a:lnTo>
                  <a:lnTo>
                    <a:pt x="7340" y="4682652"/>
                  </a:lnTo>
                  <a:lnTo>
                    <a:pt x="27782" y="4722179"/>
                  </a:lnTo>
                  <a:lnTo>
                    <a:pt x="58954" y="4753349"/>
                  </a:lnTo>
                  <a:lnTo>
                    <a:pt x="98485" y="4773790"/>
                  </a:lnTo>
                  <a:lnTo>
                    <a:pt x="144005" y="4781130"/>
                  </a:lnTo>
                  <a:lnTo>
                    <a:pt x="4165206" y="4781130"/>
                  </a:lnTo>
                  <a:lnTo>
                    <a:pt x="4210720" y="4773790"/>
                  </a:lnTo>
                  <a:lnTo>
                    <a:pt x="4250247" y="4753349"/>
                  </a:lnTo>
                  <a:lnTo>
                    <a:pt x="4281417" y="4722179"/>
                  </a:lnTo>
                  <a:lnTo>
                    <a:pt x="4301858" y="4682652"/>
                  </a:lnTo>
                  <a:lnTo>
                    <a:pt x="4309198" y="4637138"/>
                  </a:lnTo>
                  <a:lnTo>
                    <a:pt x="43091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algn="just"/>
              <a:endParaRPr sz="1588"/>
            </a:p>
          </p:txBody>
        </p:sp>
      </p:grpSp>
      <p:sp>
        <p:nvSpPr>
          <p:cNvPr id="14" name="object 14">
            <a:extLst>
              <a:ext uri="{FF2B5EF4-FFF2-40B4-BE49-F238E27FC236}">
                <a16:creationId xmlns:a16="http://schemas.microsoft.com/office/drawing/2014/main" id="{3078A1A2-9CDF-10BE-6BF2-495D9EE39BEC}"/>
              </a:ext>
            </a:extLst>
          </p:cNvPr>
          <p:cNvSpPr/>
          <p:nvPr/>
        </p:nvSpPr>
        <p:spPr>
          <a:xfrm>
            <a:off x="3057874" y="421896"/>
            <a:ext cx="270062" cy="270062"/>
          </a:xfrm>
          <a:custGeom>
            <a:avLst/>
            <a:gdLst/>
            <a:ahLst/>
            <a:cxnLst/>
            <a:rect l="l" t="t" r="r" b="b"/>
            <a:pathLst>
              <a:path w="306070" h="306069">
                <a:moveTo>
                  <a:pt x="244805" y="0"/>
                </a:moveTo>
                <a:lnTo>
                  <a:pt x="61201" y="0"/>
                </a:lnTo>
                <a:lnTo>
                  <a:pt x="37381" y="4808"/>
                </a:lnTo>
                <a:lnTo>
                  <a:pt x="17927" y="17922"/>
                </a:lnTo>
                <a:lnTo>
                  <a:pt x="4810" y="37376"/>
                </a:lnTo>
                <a:lnTo>
                  <a:pt x="0" y="61201"/>
                </a:lnTo>
                <a:lnTo>
                  <a:pt x="0" y="244805"/>
                </a:lnTo>
                <a:lnTo>
                  <a:pt x="4810" y="268623"/>
                </a:lnTo>
                <a:lnTo>
                  <a:pt x="17927" y="288072"/>
                </a:lnTo>
                <a:lnTo>
                  <a:pt x="37381" y="301185"/>
                </a:lnTo>
                <a:lnTo>
                  <a:pt x="61201" y="305993"/>
                </a:lnTo>
                <a:lnTo>
                  <a:pt x="244805" y="305993"/>
                </a:lnTo>
                <a:lnTo>
                  <a:pt x="268625" y="301185"/>
                </a:lnTo>
                <a:lnTo>
                  <a:pt x="288078" y="288072"/>
                </a:lnTo>
                <a:lnTo>
                  <a:pt x="301196" y="268623"/>
                </a:lnTo>
                <a:lnTo>
                  <a:pt x="306006" y="244805"/>
                </a:lnTo>
                <a:lnTo>
                  <a:pt x="306006" y="61201"/>
                </a:lnTo>
                <a:lnTo>
                  <a:pt x="301196" y="37376"/>
                </a:lnTo>
                <a:lnTo>
                  <a:pt x="288078" y="17922"/>
                </a:lnTo>
                <a:lnTo>
                  <a:pt x="268625" y="4808"/>
                </a:lnTo>
                <a:lnTo>
                  <a:pt x="2448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BD2C29F1-CB4E-9231-F528-7FED6E78F685}"/>
              </a:ext>
            </a:extLst>
          </p:cNvPr>
          <p:cNvSpPr txBox="1"/>
          <p:nvPr/>
        </p:nvSpPr>
        <p:spPr>
          <a:xfrm>
            <a:off x="2125219" y="88792"/>
            <a:ext cx="8605218" cy="6032869"/>
          </a:xfrm>
          <a:prstGeom prst="rect">
            <a:avLst/>
          </a:prstGeom>
        </p:spPr>
        <p:txBody>
          <a:bodyPr vert="horz" wrap="square" lIns="0" tIns="114299" rIns="0" bIns="0" rtlCol="0" anchor="t">
            <a:spAutoFit/>
          </a:bodyPr>
          <a:lstStyle/>
          <a:p>
            <a:pPr>
              <a:spcBef>
                <a:spcPts val="899"/>
              </a:spcBef>
            </a:pPr>
            <a:endParaRPr sz="1412">
              <a:latin typeface="Times New Roman"/>
              <a:cs typeface="Times New Roman"/>
            </a:endParaRPr>
          </a:p>
          <a:p>
            <a:pPr marL="494206">
              <a:tabLst>
                <a:tab pos="1117846" algn="l"/>
              </a:tabLst>
            </a:pPr>
            <a:r>
              <a:rPr lang="en-GB" sz="2118" b="1" spc="-13" baseline="1736">
                <a:solidFill>
                  <a:srgbClr val="FFFFFF"/>
                </a:solidFill>
                <a:latin typeface="+mj-lt"/>
                <a:cs typeface="Blinker"/>
              </a:rPr>
              <a:t>Call    </a:t>
            </a:r>
            <a:r>
              <a:rPr lang="en-GB" sz="1500" b="1" spc="-44">
                <a:solidFill>
                  <a:schemeClr val="accent5"/>
                </a:solidFill>
                <a:latin typeface="+mj-lt"/>
                <a:cs typeface="Blinker"/>
              </a:rPr>
              <a:t>1</a:t>
            </a:r>
            <a:endParaRPr lang="en-GB" sz="1412">
              <a:solidFill>
                <a:schemeClr val="accent5"/>
              </a:solidFill>
              <a:latin typeface="+mj-lt"/>
              <a:cs typeface="Blinker"/>
            </a:endParaRPr>
          </a:p>
          <a:p>
            <a:pPr marL="449380" lvl="1">
              <a:lnSpc>
                <a:spcPct val="116000"/>
              </a:lnSpc>
              <a:spcAft>
                <a:spcPts val="706"/>
              </a:spcAft>
            </a:pPr>
            <a:endParaRPr lang="en-US" sz="882" b="1">
              <a:latin typeface="Blinker" panose="02000000000000000000" pitchFamily="2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449380" lvl="1">
              <a:lnSpc>
                <a:spcPct val="116000"/>
              </a:lnSpc>
              <a:spcAft>
                <a:spcPts val="706"/>
              </a:spcAft>
            </a:pPr>
            <a:r>
              <a:rPr lang="en-US" sz="1412" b="1">
                <a:ea typeface="MS Mincho"/>
                <a:cs typeface="Segoe UI Light" panose="020B0502040204020203" pitchFamily="34" charset="0"/>
              </a:rPr>
              <a:t>Call script</a:t>
            </a:r>
          </a:p>
          <a:p>
            <a:pPr marL="449380" lvl="1">
              <a:lnSpc>
                <a:spcPct val="116000"/>
              </a:lnSpc>
              <a:spcAft>
                <a:spcPts val="706"/>
              </a:spcAft>
            </a:pPr>
            <a:r>
              <a:rPr lang="en-US" sz="1100">
                <a:latin typeface="Segoe UI Light" panose="020B0502040204020203" pitchFamily="34" charset="0"/>
                <a:ea typeface="MS Mincho"/>
                <a:cs typeface="Segoe UI Light" panose="020B0502040204020203" pitchFamily="34" charset="0"/>
              </a:rPr>
              <a:t>Hi</a:t>
            </a:r>
            <a:r>
              <a:rPr lang="en-US" sz="1100">
                <a:solidFill>
                  <a:schemeClr val="accent2"/>
                </a:solidFill>
                <a:latin typeface="Segoe UI Light" panose="020B0502040204020203" pitchFamily="34" charset="0"/>
                <a:ea typeface="MS Mincho"/>
                <a:cs typeface="Segoe UI Light" panose="020B0502040204020203" pitchFamily="34" charset="0"/>
              </a:rPr>
              <a:t>, [customer name], </a:t>
            </a:r>
            <a:r>
              <a:rPr lang="en-US" sz="1100">
                <a:latin typeface="Segoe UI Light" panose="020B0502040204020203" pitchFamily="34" charset="0"/>
                <a:ea typeface="MS Mincho"/>
                <a:cs typeface="Segoe UI Light" panose="020B0502040204020203" pitchFamily="34" charset="0"/>
              </a:rPr>
              <a:t>it’s </a:t>
            </a:r>
            <a:r>
              <a:rPr lang="en-US" sz="1100">
                <a:solidFill>
                  <a:schemeClr val="accent2"/>
                </a:solidFill>
                <a:latin typeface="Segoe UI Light" panose="020B0502040204020203" pitchFamily="34" charset="0"/>
                <a:ea typeface="MS Mincho"/>
                <a:cs typeface="Segoe UI Light" panose="020B0502040204020203" pitchFamily="34" charset="0"/>
              </a:rPr>
              <a:t>[name] </a:t>
            </a:r>
            <a:r>
              <a:rPr lang="en-US" sz="1100">
                <a:latin typeface="Segoe UI Light" panose="020B0502040204020203" pitchFamily="34" charset="0"/>
                <a:ea typeface="MS Mincho"/>
                <a:cs typeface="Segoe UI Light" panose="020B0502040204020203" pitchFamily="34" charset="0"/>
              </a:rPr>
              <a:t>from </a:t>
            </a:r>
            <a:r>
              <a:rPr lang="en-US" sz="1100">
                <a:solidFill>
                  <a:schemeClr val="accent2"/>
                </a:solidFill>
                <a:latin typeface="Segoe UI Light" panose="020B0502040204020203" pitchFamily="34" charset="0"/>
                <a:ea typeface="MS Mincho"/>
                <a:cs typeface="Segoe UI Light" panose="020B0502040204020203" pitchFamily="34" charset="0"/>
              </a:rPr>
              <a:t>[company]. </a:t>
            </a:r>
            <a:r>
              <a:rPr lang="en-US" sz="1100">
                <a:latin typeface="Segoe UI Light" panose="020B0502040204020203" pitchFamily="34" charset="0"/>
                <a:ea typeface="MS Mincho"/>
                <a:cs typeface="Segoe UI Light" panose="020B0502040204020203" pitchFamily="34" charset="0"/>
              </a:rPr>
              <a:t>I just wanted to make sure you received the Text-to-Pay information that I sent. </a:t>
            </a:r>
            <a:endParaRPr lang="en-GB" sz="1100">
              <a:latin typeface="Segoe UI Light" panose="020B0502040204020203" pitchFamily="34" charset="0"/>
              <a:ea typeface="MS Mincho"/>
              <a:cs typeface="Segoe UI Light" panose="020B0502040204020203" pitchFamily="34" charset="0"/>
            </a:endParaRPr>
          </a:p>
          <a:p>
            <a:pPr marL="449380" lvl="1">
              <a:lnSpc>
                <a:spcPct val="116000"/>
              </a:lnSpc>
              <a:spcAft>
                <a:spcPts val="706"/>
              </a:spcAft>
            </a:pPr>
            <a:r>
              <a:rPr lang="en-US" sz="1100" b="1">
                <a:solidFill>
                  <a:schemeClr val="accent4"/>
                </a:solidFill>
                <a:latin typeface="Segoe UI Light" panose="020B0502040204020203" pitchFamily="34" charset="0"/>
                <a:ea typeface="MS Mincho"/>
                <a:cs typeface="Segoe UI Light" panose="020B0502040204020203" pitchFamily="34" charset="0"/>
              </a:rPr>
              <a:t>Yes, I did.</a:t>
            </a:r>
            <a:endParaRPr lang="en-GB" sz="1100" b="1">
              <a:solidFill>
                <a:schemeClr val="accent4"/>
              </a:solidFill>
              <a:latin typeface="Segoe UI Light" panose="020B0502040204020203" pitchFamily="34" charset="0"/>
              <a:ea typeface="MS Mincho"/>
              <a:cs typeface="Segoe UI Light" panose="020B0502040204020203" pitchFamily="34" charset="0"/>
            </a:endParaRPr>
          </a:p>
          <a:p>
            <a:pPr marL="449380" lvl="1">
              <a:lnSpc>
                <a:spcPct val="116000"/>
              </a:lnSpc>
              <a:spcAft>
                <a:spcPts val="706"/>
              </a:spcAft>
            </a:pPr>
            <a:r>
              <a:rPr lang="en-US" sz="1100">
                <a:latin typeface="Segoe UI Light" panose="020B0502040204020203" pitchFamily="34" charset="0"/>
                <a:ea typeface="MS Mincho"/>
                <a:cs typeface="Segoe UI Light" panose="020B0502040204020203" pitchFamily="34" charset="0"/>
              </a:rPr>
              <a:t>That’s great. Do you have any questions about Text-to-Pay?</a:t>
            </a:r>
            <a:endParaRPr lang="en-GB" sz="1100">
              <a:latin typeface="Segoe UI Light" panose="020B0502040204020203" pitchFamily="34" charset="0"/>
              <a:ea typeface="MS Mincho"/>
              <a:cs typeface="Segoe UI Light" panose="020B0502040204020203" pitchFamily="34" charset="0"/>
            </a:endParaRPr>
          </a:p>
          <a:p>
            <a:pPr marL="449380" lvl="1">
              <a:lnSpc>
                <a:spcPct val="116000"/>
              </a:lnSpc>
              <a:spcAft>
                <a:spcPts val="706"/>
              </a:spcAft>
            </a:pPr>
            <a:r>
              <a:rPr lang="en-US" sz="1100" b="1">
                <a:solidFill>
                  <a:schemeClr val="accent4"/>
                </a:solidFill>
                <a:latin typeface="Segoe UI Light" panose="020B0502040204020203" pitchFamily="34" charset="0"/>
                <a:ea typeface="MS Mincho"/>
                <a:cs typeface="Segoe UI Light" panose="020B0502040204020203" pitchFamily="34" charset="0"/>
              </a:rPr>
              <a:t> Nope, no questions.</a:t>
            </a:r>
            <a:endParaRPr lang="en-GB" sz="1100" b="1">
              <a:solidFill>
                <a:schemeClr val="accent4"/>
              </a:solidFill>
              <a:latin typeface="Segoe UI Light" panose="020B0502040204020203" pitchFamily="34" charset="0"/>
              <a:ea typeface="MS Mincho"/>
              <a:cs typeface="Segoe UI Light" panose="020B0502040204020203" pitchFamily="34" charset="0"/>
            </a:endParaRPr>
          </a:p>
          <a:p>
            <a:pPr marL="449380" lvl="1">
              <a:lnSpc>
                <a:spcPct val="116000"/>
              </a:lnSpc>
              <a:spcAft>
                <a:spcPts val="706"/>
              </a:spcAft>
            </a:pPr>
            <a:r>
              <a:rPr lang="en-US" sz="1100">
                <a:latin typeface="Segoe UI Light" panose="020B0502040204020203" pitchFamily="34" charset="0"/>
                <a:ea typeface="MS Mincho"/>
                <a:cs typeface="Segoe UI Light" panose="020B0502040204020203" pitchFamily="34" charset="0"/>
              </a:rPr>
              <a:t> Very good. What I find most compelling is that 70% of consumers want to receive text messages related to making payments. And about 50% of those who received a payment text in the last 12 months paid their bill directly via text. These numbers show how well this solution aligns with today’s consumer preferences.</a:t>
            </a:r>
            <a:endParaRPr lang="en-GB" sz="1100">
              <a:latin typeface="Segoe UI Light" panose="020B0502040204020203" pitchFamily="34" charset="0"/>
              <a:ea typeface="MS Mincho"/>
              <a:cs typeface="Segoe UI Light" panose="020B0502040204020203" pitchFamily="34" charset="0"/>
            </a:endParaRPr>
          </a:p>
          <a:p>
            <a:pPr marL="449380" lvl="1">
              <a:lnSpc>
                <a:spcPct val="116000"/>
              </a:lnSpc>
              <a:spcAft>
                <a:spcPts val="706"/>
              </a:spcAft>
            </a:pPr>
            <a:r>
              <a:rPr lang="en-US" sz="1100">
                <a:latin typeface="Segoe UI Light" panose="020B0502040204020203" pitchFamily="34" charset="0"/>
                <a:ea typeface="MS Mincho"/>
                <a:cs typeface="Segoe UI Light" panose="020B0502040204020203" pitchFamily="34" charset="0"/>
              </a:rPr>
              <a:t>But, more importantly, it can significantly reduce common payment-related business challenges, such as delayed or delinquent payments. I'd like to schedule a detailed demonstration where we can show you exactly how it works. Would you be available </a:t>
            </a:r>
            <a:r>
              <a:rPr lang="en-US" sz="1100">
                <a:solidFill>
                  <a:schemeClr val="accent2"/>
                </a:solidFill>
                <a:latin typeface="Segoe UI Light" panose="020B0502040204020203" pitchFamily="34" charset="0"/>
                <a:ea typeface="MS Mincho"/>
                <a:cs typeface="Segoe UI Light" panose="020B0502040204020203" pitchFamily="34" charset="0"/>
              </a:rPr>
              <a:t>[suggest two date options] </a:t>
            </a:r>
            <a:r>
              <a:rPr lang="en-US" sz="1100">
                <a:latin typeface="Segoe UI Light" panose="020B0502040204020203" pitchFamily="34" charset="0"/>
                <a:ea typeface="MS Mincho"/>
                <a:cs typeface="Segoe UI Light" panose="020B0502040204020203" pitchFamily="34" charset="0"/>
              </a:rPr>
              <a:t>for a 30-minute demonstration? Which day is better for you?</a:t>
            </a:r>
            <a:endParaRPr lang="en-GB" sz="1100">
              <a:latin typeface="Segoe UI Light" panose="020B0502040204020203" pitchFamily="34" charset="0"/>
              <a:ea typeface="MS Mincho"/>
              <a:cs typeface="Segoe UI Light" panose="020B0502040204020203" pitchFamily="34" charset="0"/>
            </a:endParaRPr>
          </a:p>
          <a:p>
            <a:pPr marL="449380" lvl="1">
              <a:lnSpc>
                <a:spcPct val="116000"/>
              </a:lnSpc>
              <a:spcAft>
                <a:spcPts val="706"/>
              </a:spcAft>
            </a:pPr>
            <a:r>
              <a:rPr lang="en-US" sz="1100" b="1">
                <a:solidFill>
                  <a:schemeClr val="accent4"/>
                </a:solidFill>
                <a:latin typeface="Segoe UI Light" panose="020B0502040204020203" pitchFamily="34" charset="0"/>
                <a:ea typeface="MS Mincho"/>
                <a:cs typeface="Segoe UI Light" panose="020B0502040204020203" pitchFamily="34" charset="0"/>
              </a:rPr>
              <a:t> Tomorrow isn’t good, but I can do ___day.</a:t>
            </a:r>
            <a:endParaRPr lang="en-GB" sz="1100" b="1">
              <a:solidFill>
                <a:schemeClr val="accent4"/>
              </a:solidFill>
              <a:latin typeface="Segoe UI Light" panose="020B0502040204020203" pitchFamily="34" charset="0"/>
              <a:ea typeface="MS Mincho"/>
              <a:cs typeface="Segoe UI Light" panose="020B0502040204020203" pitchFamily="34" charset="0"/>
            </a:endParaRPr>
          </a:p>
          <a:p>
            <a:pPr marL="449380" lvl="1">
              <a:lnSpc>
                <a:spcPct val="116000"/>
              </a:lnSpc>
              <a:spcAft>
                <a:spcPts val="706"/>
              </a:spcAft>
            </a:pPr>
            <a:r>
              <a:rPr lang="en-US" sz="1100">
                <a:latin typeface="Segoe UI Light" panose="020B0502040204020203" pitchFamily="34" charset="0"/>
                <a:ea typeface="MS Mincho"/>
                <a:cs typeface="Segoe UI Light" panose="020B0502040204020203" pitchFamily="34" charset="0"/>
              </a:rPr>
              <a:t> Okay, do you prefer morning or afternoon?</a:t>
            </a:r>
            <a:endParaRPr lang="en-GB" sz="1100">
              <a:latin typeface="Segoe UI Light" panose="020B0502040204020203" pitchFamily="34" charset="0"/>
              <a:ea typeface="MS Mincho"/>
              <a:cs typeface="Segoe UI Light" panose="020B0502040204020203" pitchFamily="34" charset="0"/>
            </a:endParaRPr>
          </a:p>
          <a:p>
            <a:pPr marL="449380" lvl="1">
              <a:lnSpc>
                <a:spcPct val="116000"/>
              </a:lnSpc>
              <a:spcAft>
                <a:spcPts val="706"/>
              </a:spcAft>
            </a:pPr>
            <a:r>
              <a:rPr lang="en-US" sz="1100" b="1">
                <a:solidFill>
                  <a:schemeClr val="accent4"/>
                </a:solidFill>
                <a:latin typeface="Segoe UI Light" panose="020B0502040204020203" pitchFamily="34" charset="0"/>
                <a:ea typeface="MS Mincho"/>
                <a:cs typeface="Segoe UI Light" panose="020B0502040204020203" pitchFamily="34" charset="0"/>
              </a:rPr>
              <a:t> Afternoon.</a:t>
            </a:r>
            <a:endParaRPr lang="en-GB" sz="1100" b="1">
              <a:solidFill>
                <a:schemeClr val="accent4"/>
              </a:solidFill>
              <a:latin typeface="Segoe UI Light" panose="020B0502040204020203" pitchFamily="34" charset="0"/>
              <a:ea typeface="MS Mincho"/>
              <a:cs typeface="Segoe UI Light" panose="020B0502040204020203" pitchFamily="34" charset="0"/>
            </a:endParaRPr>
          </a:p>
          <a:p>
            <a:pPr marL="449380" lvl="1">
              <a:lnSpc>
                <a:spcPct val="116000"/>
              </a:lnSpc>
              <a:spcAft>
                <a:spcPts val="706"/>
              </a:spcAft>
            </a:pPr>
            <a:r>
              <a:rPr lang="en-US" sz="1100">
                <a:latin typeface="Segoe UI Light" panose="020B0502040204020203" pitchFamily="34" charset="0"/>
                <a:ea typeface="MS Mincho"/>
                <a:cs typeface="Segoe UI Light" panose="020B0502040204020203" pitchFamily="34" charset="0"/>
              </a:rPr>
              <a:t> Great. Let’s talk at </a:t>
            </a:r>
            <a:r>
              <a:rPr lang="en-US" sz="1100">
                <a:solidFill>
                  <a:schemeClr val="accent5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  <a:ea typeface="MS Mincho"/>
                <a:cs typeface="Segoe UI Light" panose="020B0502040204020203" pitchFamily="34" charset="0"/>
              </a:rPr>
              <a:t>0:00</a:t>
            </a:r>
            <a:r>
              <a:rPr lang="en-US" sz="1100">
                <a:latin typeface="Segoe UI Light" panose="020B0502040204020203" pitchFamily="34" charset="0"/>
                <a:ea typeface="MS Mincho"/>
                <a:cs typeface="Segoe UI Light" panose="020B0502040204020203" pitchFamily="34" charset="0"/>
              </a:rPr>
              <a:t>?</a:t>
            </a:r>
            <a:endParaRPr lang="en-GB" sz="1100">
              <a:latin typeface="Segoe UI Light" panose="020B0502040204020203" pitchFamily="34" charset="0"/>
              <a:ea typeface="MS Mincho"/>
              <a:cs typeface="Segoe UI Light" panose="020B0502040204020203" pitchFamily="34" charset="0"/>
            </a:endParaRPr>
          </a:p>
          <a:p>
            <a:pPr marL="449380" lvl="1">
              <a:lnSpc>
                <a:spcPct val="116000"/>
              </a:lnSpc>
              <a:spcAft>
                <a:spcPts val="706"/>
              </a:spcAft>
            </a:pPr>
            <a:r>
              <a:rPr lang="en-US" sz="1100" b="1">
                <a:solidFill>
                  <a:schemeClr val="accent4"/>
                </a:solidFill>
                <a:latin typeface="Segoe UI Light" panose="020B0502040204020203" pitchFamily="34" charset="0"/>
                <a:ea typeface="MS Mincho"/>
                <a:cs typeface="Segoe UI Light" panose="020B0502040204020203" pitchFamily="34" charset="0"/>
              </a:rPr>
              <a:t> That sounds good.</a:t>
            </a:r>
            <a:endParaRPr lang="en-GB" sz="1100" b="1">
              <a:solidFill>
                <a:schemeClr val="accent4"/>
              </a:solidFill>
              <a:latin typeface="Segoe UI Light" panose="020B0502040204020203" pitchFamily="34" charset="0"/>
              <a:ea typeface="MS Mincho"/>
              <a:cs typeface="Segoe UI Light" panose="020B0502040204020203" pitchFamily="34" charset="0"/>
            </a:endParaRPr>
          </a:p>
          <a:p>
            <a:pPr marL="449380" lvl="1">
              <a:lnSpc>
                <a:spcPct val="116000"/>
              </a:lnSpc>
              <a:spcAft>
                <a:spcPts val="706"/>
              </a:spcAft>
            </a:pPr>
            <a:r>
              <a:rPr lang="en-US" sz="1100">
                <a:latin typeface="Segoe UI Light" panose="020B0502040204020203" pitchFamily="34" charset="0"/>
                <a:ea typeface="MS Mincho"/>
                <a:cs typeface="Segoe UI Light" panose="020B0502040204020203" pitchFamily="34" charset="0"/>
              </a:rPr>
              <a:t>Perfect. Then I’ll </a:t>
            </a:r>
            <a:r>
              <a:rPr lang="en-US" sz="1100">
                <a:solidFill>
                  <a:schemeClr val="accent2"/>
                </a:solidFill>
                <a:latin typeface="Segoe UI Light" panose="020B0502040204020203" pitchFamily="34" charset="0"/>
                <a:ea typeface="MS Mincho"/>
                <a:cs typeface="Segoe UI Light" panose="020B0502040204020203" pitchFamily="34" charset="0"/>
              </a:rPr>
              <a:t>[call you/stop by your office/send you a Zoom link] </a:t>
            </a:r>
            <a:r>
              <a:rPr lang="en-US" sz="1100">
                <a:latin typeface="Segoe UI Light" panose="020B0502040204020203" pitchFamily="34" charset="0"/>
                <a:ea typeface="MS Mincho"/>
                <a:cs typeface="Segoe UI Light" panose="020B0502040204020203" pitchFamily="34" charset="0"/>
              </a:rPr>
              <a:t>for</a:t>
            </a:r>
            <a:endParaRPr lang="en-GB" sz="1100">
              <a:latin typeface="Segoe UI Light" panose="020B0502040204020203" pitchFamily="34" charset="0"/>
              <a:ea typeface="MS Mincho"/>
              <a:cs typeface="Segoe UI Light" panose="020B0502040204020203" pitchFamily="34" charset="0"/>
            </a:endParaRPr>
          </a:p>
          <a:p>
            <a:pPr marL="449380" lvl="1">
              <a:lnSpc>
                <a:spcPct val="116000"/>
              </a:lnSpc>
              <a:spcAft>
                <a:spcPts val="706"/>
              </a:spcAft>
            </a:pPr>
            <a:r>
              <a:rPr lang="en-US" sz="1100">
                <a:solidFill>
                  <a:schemeClr val="accent2"/>
                </a:solidFill>
                <a:latin typeface="Segoe UI Light" panose="020B0502040204020203" pitchFamily="34" charset="0"/>
                <a:ea typeface="MS Mincho"/>
                <a:cs typeface="Segoe UI Light" panose="020B0502040204020203" pitchFamily="34" charset="0"/>
              </a:rPr>
              <a:t>[date and time].</a:t>
            </a:r>
            <a:r>
              <a:rPr lang="en-US" sz="1100">
                <a:solidFill>
                  <a:schemeClr val="accent4"/>
                </a:solidFill>
                <a:latin typeface="Segoe UI Light" panose="020B0502040204020203" pitchFamily="34" charset="0"/>
                <a:ea typeface="MS Mincho"/>
                <a:cs typeface="Segoe UI Light" panose="020B0502040204020203" pitchFamily="34" charset="0"/>
              </a:rPr>
              <a:t> </a:t>
            </a:r>
            <a:r>
              <a:rPr lang="en-US" sz="1100">
                <a:latin typeface="Segoe UI Light" panose="020B0502040204020203" pitchFamily="34" charset="0"/>
                <a:ea typeface="MS Mincho"/>
                <a:cs typeface="Segoe UI Light" panose="020B0502040204020203" pitchFamily="34" charset="0"/>
              </a:rPr>
              <a:t>Thanks so much! I look forward to connecting with you.</a:t>
            </a:r>
            <a:endParaRPr lang="en-GB" sz="1100">
              <a:latin typeface="Segoe UI Light" panose="020B0502040204020203" pitchFamily="34" charset="0"/>
              <a:ea typeface="MS Mincho"/>
              <a:cs typeface="Segoe UI Light" panose="020B0502040204020203" pitchFamily="34" charset="0"/>
            </a:endParaRPr>
          </a:p>
          <a:p>
            <a:pPr marL="449380" lvl="1">
              <a:lnSpc>
                <a:spcPct val="116000"/>
              </a:lnSpc>
              <a:spcAft>
                <a:spcPts val="706"/>
              </a:spcAft>
            </a:pPr>
            <a:r>
              <a:rPr lang="en-US" sz="1100">
                <a:solidFill>
                  <a:schemeClr val="accent2"/>
                </a:solidFill>
                <a:latin typeface="Segoe UI Light" panose="020B0502040204020203" pitchFamily="34" charset="0"/>
                <a:ea typeface="MS Mincho"/>
                <a:cs typeface="Segoe UI Light" panose="020B0502040204020203" pitchFamily="34" charset="0"/>
              </a:rPr>
              <a:t>[Slide Callout] </a:t>
            </a:r>
            <a:r>
              <a:rPr lang="en-US" sz="1100">
                <a:latin typeface="Segoe UI Light" panose="020B0502040204020203" pitchFamily="34" charset="0"/>
                <a:ea typeface="MS Mincho"/>
                <a:cs typeface="Segoe UI Light" panose="020B0502040204020203" pitchFamily="34" charset="0"/>
              </a:rPr>
              <a:t>Incorporate a call after every two emails. </a:t>
            </a:r>
            <a:r>
              <a:rPr lang="en-US" sz="1100" b="1">
                <a:latin typeface="Segoe UI Light" panose="020B0502040204020203" pitchFamily="34" charset="0"/>
                <a:ea typeface="MS Mincho"/>
                <a:cs typeface="Segoe UI Light" panose="020B0502040204020203" pitchFamily="34" charset="0"/>
              </a:rPr>
              <a:t>Tip:</a:t>
            </a:r>
            <a:r>
              <a:rPr lang="en-US" sz="1100">
                <a:latin typeface="Segoe UI Light" panose="020B0502040204020203" pitchFamily="34" charset="0"/>
                <a:ea typeface="MS Mincho"/>
                <a:cs typeface="Segoe UI Light" panose="020B0502040204020203" pitchFamily="34" charset="0"/>
              </a:rPr>
              <a:t> Expect to receive questions on pricing so make sure you’ve trained your sales team.</a:t>
            </a:r>
            <a:endParaRPr lang="en-GB" sz="1100">
              <a:latin typeface="Segoe UI Light" panose="020B0502040204020203" pitchFamily="34" charset="0"/>
              <a:ea typeface="MS Mincho"/>
              <a:cs typeface="Segoe UI Light" panose="020B0502040204020203" pitchFamily="34" charset="0"/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43437470-D411-AF00-2566-1021DBF19FE5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0194925" y="6502400"/>
            <a:ext cx="1997075" cy="115888"/>
          </a:xfrm>
          <a:prstGeom prst="rect">
            <a:avLst/>
          </a:prstGeom>
        </p:spPr>
        <p:txBody>
          <a:bodyPr vert="horz" wrap="square" lIns="0" tIns="7284" rIns="0" bIns="0" rtlCol="0" anchor="ctr">
            <a:spAutoFit/>
          </a:bodyPr>
          <a:lstStyle/>
          <a:p>
            <a:pPr marL="11206">
              <a:spcBef>
                <a:spcPts val="57"/>
              </a:spcBef>
            </a:pPr>
            <a:fld id="{81D60167-4931-47E6-BA6A-407CBD079E47}" type="slidenum">
              <a:rPr spc="-22" dirty="0"/>
              <a:pPr marL="11206">
                <a:spcBef>
                  <a:spcPts val="57"/>
                </a:spcBef>
              </a:pPr>
              <a:t>13</a:t>
            </a:fld>
            <a:endParaRPr spc="-22"/>
          </a:p>
        </p:txBody>
      </p:sp>
    </p:spTree>
    <p:extLst>
      <p:ext uri="{BB962C8B-B14F-4D97-AF65-F5344CB8AC3E}">
        <p14:creationId xmlns:p14="http://schemas.microsoft.com/office/powerpoint/2010/main" val="3833856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667077-3969-26A6-687A-440B9D819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A1D8072D-48E1-6F79-166D-1BC0AA382C2D}"/>
              </a:ext>
            </a:extLst>
          </p:cNvPr>
          <p:cNvGrpSpPr/>
          <p:nvPr/>
        </p:nvGrpSpPr>
        <p:grpSpPr>
          <a:xfrm>
            <a:off x="2206845" y="270135"/>
            <a:ext cx="8605229" cy="5895907"/>
            <a:chOff x="5209194" y="944880"/>
            <a:chExt cx="4463318" cy="5366039"/>
          </a:xfrm>
          <a:effectLst>
            <a:outerShdw blurRad="203200" sx="105000" sy="105000" algn="ctr" rotWithShape="0">
              <a:prstClr val="black">
                <a:alpha val="10000"/>
              </a:prstClr>
            </a:outerShdw>
          </a:effectLst>
        </p:grpSpPr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A42448D3-09D4-3768-B350-3D03C2213F00}"/>
                </a:ext>
              </a:extLst>
            </p:cNvPr>
            <p:cNvSpPr/>
            <p:nvPr/>
          </p:nvSpPr>
          <p:spPr>
            <a:xfrm>
              <a:off x="5209194" y="944880"/>
              <a:ext cx="4463313" cy="530433"/>
            </a:xfrm>
            <a:custGeom>
              <a:avLst/>
              <a:gdLst/>
              <a:ahLst/>
              <a:cxnLst/>
              <a:rect l="l" t="t" r="r" b="b"/>
              <a:pathLst>
                <a:path w="4309745" h="612140">
                  <a:moveTo>
                    <a:pt x="4165206" y="0"/>
                  </a:moveTo>
                  <a:lnTo>
                    <a:pt x="144005" y="0"/>
                  </a:lnTo>
                  <a:lnTo>
                    <a:pt x="98490" y="7340"/>
                  </a:lnTo>
                  <a:lnTo>
                    <a:pt x="58959" y="27782"/>
                  </a:lnTo>
                  <a:lnTo>
                    <a:pt x="27785" y="58954"/>
                  </a:lnTo>
                  <a:lnTo>
                    <a:pt x="7341" y="98485"/>
                  </a:lnTo>
                  <a:lnTo>
                    <a:pt x="0" y="144005"/>
                  </a:lnTo>
                  <a:lnTo>
                    <a:pt x="0" y="612000"/>
                  </a:lnTo>
                  <a:lnTo>
                    <a:pt x="4309211" y="612000"/>
                  </a:lnTo>
                  <a:lnTo>
                    <a:pt x="4309211" y="144005"/>
                  </a:lnTo>
                  <a:lnTo>
                    <a:pt x="4301869" y="98485"/>
                  </a:lnTo>
                  <a:lnTo>
                    <a:pt x="4281425" y="58954"/>
                  </a:lnTo>
                  <a:lnTo>
                    <a:pt x="4250252" y="27782"/>
                  </a:lnTo>
                  <a:lnTo>
                    <a:pt x="4210721" y="7340"/>
                  </a:lnTo>
                  <a:lnTo>
                    <a:pt x="4165206" y="0"/>
                  </a:lnTo>
                  <a:close/>
                </a:path>
              </a:pathLst>
            </a:custGeom>
            <a:solidFill>
              <a:schemeClr val="accent5"/>
            </a:solidFill>
          </p:spPr>
          <p:txBody>
            <a:bodyPr wrap="square" lIns="0" tIns="0" rIns="0" bIns="0" rtlCol="0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738C623E-5044-15A0-325D-AC3E140F2DFC}"/>
                </a:ext>
              </a:extLst>
            </p:cNvPr>
            <p:cNvSpPr/>
            <p:nvPr/>
          </p:nvSpPr>
          <p:spPr>
            <a:xfrm>
              <a:off x="5209199" y="1475314"/>
              <a:ext cx="4463313" cy="4835605"/>
            </a:xfrm>
            <a:custGeom>
              <a:avLst/>
              <a:gdLst/>
              <a:ahLst/>
              <a:cxnLst/>
              <a:rect l="l" t="t" r="r" b="b"/>
              <a:pathLst>
                <a:path w="4309745" h="4781550">
                  <a:moveTo>
                    <a:pt x="4309198" y="0"/>
                  </a:moveTo>
                  <a:lnTo>
                    <a:pt x="0" y="0"/>
                  </a:lnTo>
                  <a:lnTo>
                    <a:pt x="0" y="4637138"/>
                  </a:lnTo>
                  <a:lnTo>
                    <a:pt x="7340" y="4682652"/>
                  </a:lnTo>
                  <a:lnTo>
                    <a:pt x="27782" y="4722179"/>
                  </a:lnTo>
                  <a:lnTo>
                    <a:pt x="58954" y="4753349"/>
                  </a:lnTo>
                  <a:lnTo>
                    <a:pt x="98485" y="4773790"/>
                  </a:lnTo>
                  <a:lnTo>
                    <a:pt x="144005" y="4781130"/>
                  </a:lnTo>
                  <a:lnTo>
                    <a:pt x="4165206" y="4781130"/>
                  </a:lnTo>
                  <a:lnTo>
                    <a:pt x="4210720" y="4773790"/>
                  </a:lnTo>
                  <a:lnTo>
                    <a:pt x="4250247" y="4753349"/>
                  </a:lnTo>
                  <a:lnTo>
                    <a:pt x="4281417" y="4722179"/>
                  </a:lnTo>
                  <a:lnTo>
                    <a:pt x="4301858" y="4682652"/>
                  </a:lnTo>
                  <a:lnTo>
                    <a:pt x="4309198" y="4637138"/>
                  </a:lnTo>
                  <a:lnTo>
                    <a:pt x="43091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8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4" name="object 14">
            <a:extLst>
              <a:ext uri="{FF2B5EF4-FFF2-40B4-BE49-F238E27FC236}">
                <a16:creationId xmlns:a16="http://schemas.microsoft.com/office/drawing/2014/main" id="{F3DC5B5D-802C-5F6A-10FE-2ABA8D70640D}"/>
              </a:ext>
            </a:extLst>
          </p:cNvPr>
          <p:cNvSpPr/>
          <p:nvPr/>
        </p:nvSpPr>
        <p:spPr>
          <a:xfrm>
            <a:off x="3057874" y="421896"/>
            <a:ext cx="270062" cy="270062"/>
          </a:xfrm>
          <a:custGeom>
            <a:avLst/>
            <a:gdLst/>
            <a:ahLst/>
            <a:cxnLst/>
            <a:rect l="l" t="t" r="r" b="b"/>
            <a:pathLst>
              <a:path w="306070" h="306069">
                <a:moveTo>
                  <a:pt x="244805" y="0"/>
                </a:moveTo>
                <a:lnTo>
                  <a:pt x="61201" y="0"/>
                </a:lnTo>
                <a:lnTo>
                  <a:pt x="37381" y="4808"/>
                </a:lnTo>
                <a:lnTo>
                  <a:pt x="17927" y="17922"/>
                </a:lnTo>
                <a:lnTo>
                  <a:pt x="4810" y="37376"/>
                </a:lnTo>
                <a:lnTo>
                  <a:pt x="0" y="61201"/>
                </a:lnTo>
                <a:lnTo>
                  <a:pt x="0" y="244805"/>
                </a:lnTo>
                <a:lnTo>
                  <a:pt x="4810" y="268623"/>
                </a:lnTo>
                <a:lnTo>
                  <a:pt x="17927" y="288072"/>
                </a:lnTo>
                <a:lnTo>
                  <a:pt x="37381" y="301185"/>
                </a:lnTo>
                <a:lnTo>
                  <a:pt x="61201" y="305993"/>
                </a:lnTo>
                <a:lnTo>
                  <a:pt x="244805" y="305993"/>
                </a:lnTo>
                <a:lnTo>
                  <a:pt x="268625" y="301185"/>
                </a:lnTo>
                <a:lnTo>
                  <a:pt x="288078" y="288072"/>
                </a:lnTo>
                <a:lnTo>
                  <a:pt x="301196" y="268623"/>
                </a:lnTo>
                <a:lnTo>
                  <a:pt x="306006" y="244805"/>
                </a:lnTo>
                <a:lnTo>
                  <a:pt x="306006" y="61201"/>
                </a:lnTo>
                <a:lnTo>
                  <a:pt x="301196" y="37376"/>
                </a:lnTo>
                <a:lnTo>
                  <a:pt x="288078" y="17922"/>
                </a:lnTo>
                <a:lnTo>
                  <a:pt x="268625" y="4808"/>
                </a:lnTo>
                <a:lnTo>
                  <a:pt x="2448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FCDF2027-7E9F-C485-E816-E9CD5D331EF8}"/>
              </a:ext>
            </a:extLst>
          </p:cNvPr>
          <p:cNvSpPr txBox="1"/>
          <p:nvPr/>
        </p:nvSpPr>
        <p:spPr>
          <a:xfrm>
            <a:off x="2125219" y="88792"/>
            <a:ext cx="8605218" cy="5853333"/>
          </a:xfrm>
          <a:prstGeom prst="rect">
            <a:avLst/>
          </a:prstGeom>
        </p:spPr>
        <p:txBody>
          <a:bodyPr vert="horz" wrap="square" lIns="0" tIns="114299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1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49420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17846" algn="l"/>
              </a:tabLst>
              <a:defRPr/>
            </a:pPr>
            <a:r>
              <a:rPr kumimoji="0" lang="en-GB" sz="2118" b="1" i="0" u="none" strike="noStrike" kern="1200" cap="none" spc="-13" normalizeH="0" baseline="1736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Blinker"/>
              </a:rPr>
              <a:t>Call    </a:t>
            </a:r>
            <a:r>
              <a:rPr lang="en-GB" sz="1500" b="1" spc="-44">
                <a:solidFill>
                  <a:srgbClr val="4C12A1"/>
                </a:solidFill>
                <a:latin typeface="Segoe UI"/>
                <a:cs typeface="Blinker"/>
              </a:rPr>
              <a:t>2</a:t>
            </a:r>
            <a:endParaRPr kumimoji="0" lang="en-GB" sz="1412" b="0" i="0" u="none" strike="noStrike" kern="1200" cap="none" spc="0" normalizeH="0" baseline="0" noProof="0">
              <a:ln>
                <a:noFill/>
              </a:ln>
              <a:solidFill>
                <a:srgbClr val="4C12A1"/>
              </a:solidFill>
              <a:effectLst/>
              <a:uLnTx/>
              <a:uFillTx/>
              <a:latin typeface="Segoe UI"/>
              <a:ea typeface="+mn-ea"/>
              <a:cs typeface="Blinker"/>
            </a:endParaRPr>
          </a:p>
          <a:p>
            <a:pPr marL="449380" marR="0" lvl="1" indent="0" algn="l" defTabSz="914400" rtl="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706"/>
              </a:spcAft>
              <a:buClrTx/>
              <a:buSzTx/>
              <a:buFontTx/>
              <a:buNone/>
              <a:tabLst/>
              <a:defRPr/>
            </a:pPr>
            <a:endParaRPr kumimoji="0" lang="en-US" sz="882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linker" panose="02000000000000000000" pitchFamily="2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449380" marR="0" lvl="1" indent="0" algn="l" defTabSz="914400" rtl="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706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12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MS Mincho"/>
                <a:cs typeface="Segoe UI Light" panose="020B0502040204020203" pitchFamily="34" charset="0"/>
              </a:rPr>
              <a:t>Call script</a:t>
            </a:r>
          </a:p>
          <a:p>
            <a:pPr marL="457200" marR="0" lvl="1" indent="0" algn="l" defTabSz="914400" rtl="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706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MS Mincho" panose="02020609040205080304" pitchFamily="49" charset="-128"/>
                <a:cs typeface="Segoe UI Light" panose="020B0502040204020203" pitchFamily="34" charset="0"/>
              </a:rPr>
              <a:t>Hi, 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A18CDE"/>
                </a:solidFill>
                <a:effectLst/>
                <a:uLnTx/>
                <a:uFillTx/>
                <a:latin typeface="Segoe UI Light" panose="020B0502040204020203" pitchFamily="34" charset="0"/>
                <a:ea typeface="MS Mincho" panose="02020609040205080304" pitchFamily="49" charset="-128"/>
                <a:cs typeface="Segoe UI Light" panose="020B0502040204020203" pitchFamily="34" charset="0"/>
              </a:rPr>
              <a:t>[customer name], 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MS Mincho" panose="02020609040205080304" pitchFamily="49" charset="-128"/>
                <a:cs typeface="Segoe UI Light" panose="020B0502040204020203" pitchFamily="34" charset="0"/>
              </a:rPr>
              <a:t>it’s 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A18CDE"/>
                </a:solidFill>
                <a:effectLst/>
                <a:uLnTx/>
                <a:uFillTx/>
                <a:latin typeface="Segoe UI Light" panose="020B0502040204020203" pitchFamily="34" charset="0"/>
                <a:ea typeface="MS Mincho" panose="02020609040205080304" pitchFamily="49" charset="-128"/>
                <a:cs typeface="Segoe UI Light" panose="020B0502040204020203" pitchFamily="34" charset="0"/>
              </a:rPr>
              <a:t>[name] 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MS Mincho" panose="02020609040205080304" pitchFamily="49" charset="-128"/>
                <a:cs typeface="Segoe UI Light" panose="020B0502040204020203" pitchFamily="34" charset="0"/>
              </a:rPr>
              <a:t>from 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A18CDE"/>
                </a:solidFill>
                <a:effectLst/>
                <a:uLnTx/>
                <a:uFillTx/>
                <a:latin typeface="Segoe UI Light" panose="020B0502040204020203" pitchFamily="34" charset="0"/>
                <a:ea typeface="MS Mincho" panose="02020609040205080304" pitchFamily="49" charset="-128"/>
                <a:cs typeface="Segoe UI Light" panose="020B0502040204020203" pitchFamily="34" charset="0"/>
              </a:rPr>
              <a:t>[company]. 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MS Mincho" panose="02020609040205080304" pitchFamily="49" charset="-128"/>
                <a:cs typeface="Segoe UI Light" panose="020B0502040204020203" pitchFamily="34" charset="0"/>
              </a:rPr>
              <a:t>I’m following up on our previous conversation about Text-to-Pay. Do you have a few minutes to talk?  </a:t>
            </a:r>
          </a:p>
          <a:p>
            <a:pPr marL="457200" marR="0" lvl="1" indent="0" algn="l" defTabSz="914400" rtl="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706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FD8D61"/>
                </a:solidFill>
                <a:effectLst/>
                <a:uLnTx/>
                <a:uFillTx/>
                <a:latin typeface="Segoe UI Light" panose="020B0502040204020203" pitchFamily="34" charset="0"/>
                <a:ea typeface="MS Mincho" panose="02020609040205080304" pitchFamily="49" charset="-128"/>
                <a:cs typeface="Segoe UI Light" panose="020B0502040204020203" pitchFamily="34" charset="0"/>
              </a:rPr>
              <a:t>Yes.</a:t>
            </a:r>
          </a:p>
          <a:p>
            <a:pPr marL="457200" marR="0" lvl="1" indent="0" algn="l" defTabSz="914400" rtl="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706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MS Mincho" panose="02020609040205080304" pitchFamily="49" charset="-128"/>
                <a:cs typeface="Segoe UI Light" panose="020B0502040204020203" pitchFamily="34" charset="0"/>
              </a:rPr>
              <a:t>Great! As we discussed in our demonstration, Text-to-Pay offers a solution to the payment challenges you mentioned, particularly 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A18CDE"/>
                </a:solidFill>
                <a:effectLst/>
                <a:uLnTx/>
                <a:uFillTx/>
                <a:latin typeface="Segoe UI Light" panose="020B0502040204020203" pitchFamily="34" charset="0"/>
                <a:ea typeface="MS Mincho" panose="02020609040205080304" pitchFamily="49" charset="-128"/>
                <a:cs typeface="Segoe UI Light" panose="020B0502040204020203" pitchFamily="34" charset="0"/>
              </a:rPr>
              <a:t>[reference specific challenges they have prioritized]. 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MS Mincho" panose="02020609040205080304" pitchFamily="49" charset="-128"/>
                <a:cs typeface="Segoe UI Light" panose="020B0502040204020203" pitchFamily="34" charset="0"/>
              </a:rPr>
              <a:t>I wanted to check in and see what thoughts you’ve had since our demo.</a:t>
            </a:r>
          </a:p>
          <a:p>
            <a:pPr marL="457200" marR="0" lvl="1" indent="0" algn="l" defTabSz="914400" rtl="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706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FD8D61"/>
                </a:solidFill>
                <a:effectLst/>
                <a:uLnTx/>
                <a:uFillTx/>
                <a:latin typeface="Segoe UI Light" panose="020B0502040204020203" pitchFamily="34" charset="0"/>
                <a:ea typeface="MS Mincho" panose="02020609040205080304" pitchFamily="49" charset="-128"/>
                <a:cs typeface="Segoe UI Light" panose="020B0502040204020203" pitchFamily="34" charset="0"/>
              </a:rPr>
              <a:t>[Listen to the response]</a:t>
            </a:r>
          </a:p>
          <a:p>
            <a:pPr marL="457200" marR="0" lvl="1" indent="0" algn="l" defTabSz="914400" rtl="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706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MS Mincho" panose="02020609040205080304" pitchFamily="49" charset="-128"/>
                <a:cs typeface="Segoe UI Light" panose="020B0502040204020203" pitchFamily="34" charset="0"/>
              </a:rPr>
              <a:t>I understand. Based on what you’ve shared about your business needs, I believe </a:t>
            </a:r>
            <a:b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MS Mincho" panose="02020609040205080304" pitchFamily="49" charset="-128"/>
                <a:cs typeface="Segoe UI Light" panose="020B0502040204020203" pitchFamily="34" charset="0"/>
              </a:rPr>
            </a:b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MS Mincho" panose="02020609040205080304" pitchFamily="49" charset="-128"/>
                <a:cs typeface="Segoe UI Light" panose="020B0502040204020203" pitchFamily="34" charset="0"/>
              </a:rPr>
              <a:t>Text-to-Pay will deliver these three primary benefits: </a:t>
            </a:r>
          </a:p>
          <a:p>
            <a:pPr marL="600793" marR="0" lvl="1" indent="-151287" algn="l" defTabSz="914400" rtl="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706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MS Mincho" panose="02020609040205080304" pitchFamily="49" charset="-128"/>
                <a:cs typeface="Segoe UI Light" panose="020B0502040204020203" pitchFamily="34" charset="0"/>
              </a:rPr>
              <a:t>Accelerated cash flow – with 95% of text messages read within three minutes and ~50% of payment texts resulting in direct payment, you’ll see faster collections</a:t>
            </a:r>
          </a:p>
          <a:p>
            <a:pPr marL="600793" marR="0" lvl="1" indent="-151287" algn="l" defTabSz="914400" rtl="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706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MS Mincho" panose="02020609040205080304" pitchFamily="49" charset="-128"/>
                <a:cs typeface="Segoe UI Light" panose="020B0502040204020203" pitchFamily="34" charset="0"/>
              </a:rPr>
              <a:t>Reduced operational costs – the automation eliminates manual invoicing, tracking, and reconciliation tasks, saving your team significant time.</a:t>
            </a:r>
          </a:p>
          <a:p>
            <a:pPr marL="600793" marR="0" lvl="1" indent="-151287" algn="l" defTabSz="914400" rtl="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706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MS Mincho" panose="02020609040205080304" pitchFamily="49" charset="-128"/>
                <a:cs typeface="Segoe UI Light" panose="020B0502040204020203" pitchFamily="34" charset="0"/>
              </a:rPr>
              <a:t>Improved consumer relationships – since 90% of consumers prefer texts over phone calls, and 70% want to receive payment-related texts, you’re meeting them where they are – on their phones. </a:t>
            </a:r>
          </a:p>
          <a:p>
            <a:pPr marL="457200" marR="0" lvl="1" indent="0" algn="l" defTabSz="914400" rtl="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706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MS Mincho" panose="02020609040205080304" pitchFamily="49" charset="-128"/>
                <a:cs typeface="Segoe UI Light" panose="020B0502040204020203" pitchFamily="34" charset="0"/>
              </a:rPr>
              <a:t>Before we move forward, I want to make sure I‘ve addressed any remaining questions or concerns you may have about Text-to-Pay.</a:t>
            </a:r>
          </a:p>
          <a:p>
            <a:pPr marL="457200" marR="0" lvl="1" indent="0" algn="l" defTabSz="914400" rtl="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706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MS Mincho" panose="02020609040205080304" pitchFamily="49" charset="-128"/>
                <a:cs typeface="Segoe UI Light" panose="020B0502040204020203" pitchFamily="34" charset="0"/>
              </a:rPr>
              <a:t>Based on everything we’ve discussed, Text-to-Pay appears to be the right solution for 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A18CDE"/>
                </a:solidFill>
                <a:effectLst/>
                <a:uLnTx/>
                <a:uFillTx/>
                <a:latin typeface="Segoe UI Light" panose="020B0502040204020203" pitchFamily="34" charset="0"/>
                <a:ea typeface="MS Mincho" panose="02020609040205080304" pitchFamily="49" charset="-128"/>
                <a:cs typeface="Segoe UI Light" panose="020B0502040204020203" pitchFamily="34" charset="0"/>
              </a:rPr>
              <a:t>[customer name]. 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MS Mincho" panose="02020609040205080304" pitchFamily="49" charset="-128"/>
                <a:cs typeface="Segoe UI Light" panose="020B0502040204020203" pitchFamily="34" charset="0"/>
              </a:rPr>
              <a:t>Let’s discuss what next steps could look like. Sound good?</a:t>
            </a:r>
          </a:p>
          <a:p>
            <a:pPr marL="457200" marR="0" lvl="1" indent="0" algn="l" defTabSz="914400" rtl="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706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FD8D61"/>
                </a:solidFill>
                <a:effectLst/>
                <a:uLnTx/>
                <a:uFillTx/>
                <a:latin typeface="Segoe UI Light" panose="020B0502040204020203" pitchFamily="34" charset="0"/>
                <a:ea typeface="MS Mincho" panose="02020609040205080304" pitchFamily="49" charset="-128"/>
                <a:cs typeface="Segoe UI Light" panose="020B0502040204020203" pitchFamily="34" charset="0"/>
              </a:rPr>
              <a:t>That sounds good.</a:t>
            </a:r>
          </a:p>
          <a:p>
            <a:pPr marL="457200" marR="0" lvl="1" indent="0" algn="l" defTabSz="914400" rtl="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706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MS Mincho" panose="02020609040205080304" pitchFamily="49" charset="-128"/>
                <a:cs typeface="Segoe UI Light" panose="020B0502040204020203" pitchFamily="34" charset="0"/>
              </a:rPr>
              <a:t>Perfect.</a:t>
            </a:r>
            <a:endParaRPr kumimoji="0" lang="en-US" sz="11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MS Mincho"/>
              <a:cs typeface="Segoe UI Light" panose="020B0502040204020203" pitchFamily="34" charset="0"/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ABADA2F8-6E02-9628-96FC-7CD0BF388CA2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0194925" y="6502400"/>
            <a:ext cx="1997075" cy="115888"/>
          </a:xfrm>
          <a:prstGeom prst="rect">
            <a:avLst/>
          </a:prstGeom>
        </p:spPr>
        <p:txBody>
          <a:bodyPr vert="horz" wrap="square" lIns="0" tIns="7284" rIns="0" bIns="0" rtlCol="0" anchor="ctr">
            <a:spAutoFit/>
          </a:bodyPr>
          <a:lstStyle/>
          <a:p>
            <a:pPr marL="11206" marR="0" lvl="0" indent="0" algn="r" defTabSz="914400" rtl="0" eaLnBrk="1" fontAlgn="auto" latinLnBrk="0" hangingPunct="1">
              <a:lnSpc>
                <a:spcPct val="100000"/>
              </a:lnSpc>
              <a:spcBef>
                <a:spcPts val="5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706" b="0" i="0" u="none" strike="noStrike" kern="1200" cap="none" spc="-22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Blinker"/>
                <a:ea typeface="+mn-ea"/>
              </a:rPr>
              <a:pPr marL="11206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5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sz="706" b="0" i="0" u="none" strike="noStrike" kern="1200" cap="none" spc="-22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Blinker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55793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7286B-E46E-232E-AE1E-C82959FB1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91EAFC-F172-9085-FB76-8CBC11061B8D}"/>
              </a:ext>
            </a:extLst>
          </p:cNvPr>
          <p:cNvSpPr txBox="1"/>
          <p:nvPr/>
        </p:nvSpPr>
        <p:spPr>
          <a:xfrm>
            <a:off x="1057275" y="1266001"/>
            <a:ext cx="64960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99010">
              <a:defRPr/>
            </a:pPr>
            <a:r>
              <a:rPr lang="en-US" sz="2400" b="1">
                <a:solidFill>
                  <a:prstClr val="black"/>
                </a:solidFill>
                <a:cs typeface="Segoe UI" panose="020B0502040204020203" pitchFamily="34" charset="0"/>
              </a:rPr>
              <a:t>Questions about the marketing kit or activating Text-to-Pay with merchants?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F1DB24-2260-91DA-C291-9FF25238492D}"/>
              </a:ext>
            </a:extLst>
          </p:cNvPr>
          <p:cNvSpPr txBox="1"/>
          <p:nvPr/>
        </p:nvSpPr>
        <p:spPr>
          <a:xfrm>
            <a:off x="1535906" y="2760381"/>
            <a:ext cx="5531644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342900">
              <a:defRPr/>
            </a:pPr>
            <a:r>
              <a:rPr lang="en-US">
                <a:solidFill>
                  <a:prstClr val="black"/>
                </a:solidFill>
                <a:latin typeface="Segoe UI Light"/>
                <a:cs typeface="Segoe UI Light"/>
              </a:rPr>
              <a:t>Contact your Partner Success Manager </a:t>
            </a:r>
          </a:p>
          <a:p>
            <a:pPr defTabSz="342900">
              <a:defRPr/>
            </a:pPr>
            <a:endParaRPr lang="en-US">
              <a:solidFill>
                <a:srgbClr val="4C12A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defTabSz="342900">
              <a:defRPr/>
            </a:pPr>
            <a:r>
              <a:rPr lang="en-US">
                <a:solidFill>
                  <a:prstClr val="black"/>
                </a:solidFill>
                <a:latin typeface="Segoe UI Light"/>
                <a:cs typeface="Segoe UI Light"/>
              </a:rPr>
              <a:t>If you want to learn more about Worldpay for Platforms visit: https://platforms.worldpay.com</a:t>
            </a:r>
          </a:p>
        </p:txBody>
      </p:sp>
    </p:spTree>
    <p:extLst>
      <p:ext uri="{BB962C8B-B14F-4D97-AF65-F5344CB8AC3E}">
        <p14:creationId xmlns:p14="http://schemas.microsoft.com/office/powerpoint/2010/main" val="2535505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316AD2B-4AF4-7DAD-DBDF-F056FA2B5E6E}"/>
              </a:ext>
            </a:extLst>
          </p:cNvPr>
          <p:cNvSpPr/>
          <p:nvPr/>
        </p:nvSpPr>
        <p:spPr>
          <a:xfrm>
            <a:off x="2980926" y="3351009"/>
            <a:ext cx="308517" cy="308517"/>
          </a:xfrm>
          <a:prstGeom prst="roundRect">
            <a:avLst/>
          </a:prstGeom>
          <a:solidFill>
            <a:srgbClr val="A18CDE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8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DFA67F4-43E6-AFFD-0663-DD93D50BC7A8}"/>
              </a:ext>
            </a:extLst>
          </p:cNvPr>
          <p:cNvSpPr/>
          <p:nvPr/>
        </p:nvSpPr>
        <p:spPr>
          <a:xfrm>
            <a:off x="2991021" y="2865145"/>
            <a:ext cx="308517" cy="308517"/>
          </a:xfrm>
          <a:prstGeom prst="roundRect">
            <a:avLst/>
          </a:prstGeom>
          <a:solidFill>
            <a:srgbClr val="A18CDE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8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E1848CA-B8C7-29FC-8509-C3CA1A20880A}"/>
              </a:ext>
            </a:extLst>
          </p:cNvPr>
          <p:cNvSpPr/>
          <p:nvPr/>
        </p:nvSpPr>
        <p:spPr>
          <a:xfrm>
            <a:off x="2991021" y="2438232"/>
            <a:ext cx="308517" cy="308517"/>
          </a:xfrm>
          <a:prstGeom prst="roundRect">
            <a:avLst/>
          </a:prstGeom>
          <a:solidFill>
            <a:srgbClr val="A18CDE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8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C267ECF-A39A-C81D-99AD-C041449DAA7D}"/>
              </a:ext>
            </a:extLst>
          </p:cNvPr>
          <p:cNvSpPr/>
          <p:nvPr/>
        </p:nvSpPr>
        <p:spPr>
          <a:xfrm>
            <a:off x="2983284" y="1950918"/>
            <a:ext cx="308517" cy="308517"/>
          </a:xfrm>
          <a:prstGeom prst="roundRect">
            <a:avLst/>
          </a:prstGeom>
          <a:solidFill>
            <a:srgbClr val="A18CDE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8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BC0B8F0-E8C3-63EE-87D8-51169D57BBF6}"/>
              </a:ext>
            </a:extLst>
          </p:cNvPr>
          <p:cNvSpPr/>
          <p:nvPr/>
        </p:nvSpPr>
        <p:spPr>
          <a:xfrm>
            <a:off x="2991021" y="1502974"/>
            <a:ext cx="308517" cy="308517"/>
          </a:xfrm>
          <a:prstGeom prst="roundRect">
            <a:avLst/>
          </a:prstGeom>
          <a:solidFill>
            <a:srgbClr val="A18CDE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8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" name="object 14">
            <a:extLst>
              <a:ext uri="{FF2B5EF4-FFF2-40B4-BE49-F238E27FC236}">
                <a16:creationId xmlns:a16="http://schemas.microsoft.com/office/drawing/2014/main" id="{58D929EC-350B-07AE-612F-696F8B476203}"/>
              </a:ext>
            </a:extLst>
          </p:cNvPr>
          <p:cNvSpPr txBox="1"/>
          <p:nvPr/>
        </p:nvSpPr>
        <p:spPr>
          <a:xfrm>
            <a:off x="3343888" y="3174575"/>
            <a:ext cx="2717987" cy="446359"/>
          </a:xfrm>
          <a:prstGeom prst="rect">
            <a:avLst/>
          </a:prstGeom>
        </p:spPr>
        <p:txBody>
          <a:bodyPr vert="horz" wrap="square" lIns="0" tIns="116541" rIns="0" bIns="0" rtlCol="0" anchor="t">
            <a:spAutoFit/>
          </a:bodyPr>
          <a:lstStyle/>
          <a:p>
            <a:pPr marL="16810">
              <a:lnSpc>
                <a:spcPct val="150000"/>
              </a:lnSpc>
              <a:spcBef>
                <a:spcPts val="829"/>
              </a:spcBef>
              <a:buClr>
                <a:srgbClr val="FFFFFF"/>
              </a:buClr>
              <a:buSzPct val="94444"/>
              <a:tabLst>
                <a:tab pos="353564" algn="l"/>
              </a:tabLst>
            </a:pPr>
            <a:r>
              <a:rPr lang="en-GB" sz="2382" b="1" baseline="3086">
                <a:solidFill>
                  <a:srgbClr val="000000"/>
                </a:solidFill>
                <a:cs typeface="Blinker SemiBold"/>
              </a:rPr>
              <a:t>Contact us</a:t>
            </a:r>
            <a:endParaRPr sz="2382" baseline="3086">
              <a:solidFill>
                <a:srgbClr val="000000"/>
              </a:solidFill>
              <a:cs typeface="Blinker SemiBold"/>
            </a:endParaRPr>
          </a:p>
        </p:txBody>
      </p:sp>
      <p:sp>
        <p:nvSpPr>
          <p:cNvPr id="5" name="object 14">
            <a:extLst>
              <a:ext uri="{FF2B5EF4-FFF2-40B4-BE49-F238E27FC236}">
                <a16:creationId xmlns:a16="http://schemas.microsoft.com/office/drawing/2014/main" id="{5ABEB0EB-F563-4F4F-20D0-AEBF4F065D3A}"/>
              </a:ext>
            </a:extLst>
          </p:cNvPr>
          <p:cNvSpPr txBox="1"/>
          <p:nvPr/>
        </p:nvSpPr>
        <p:spPr>
          <a:xfrm>
            <a:off x="3343888" y="1330226"/>
            <a:ext cx="2717987" cy="446359"/>
          </a:xfrm>
          <a:prstGeom prst="rect">
            <a:avLst/>
          </a:prstGeom>
        </p:spPr>
        <p:txBody>
          <a:bodyPr vert="horz" wrap="square" lIns="0" tIns="116541" rIns="0" bIns="0" rtlCol="0" anchor="t">
            <a:spAutoFit/>
          </a:bodyPr>
          <a:lstStyle/>
          <a:p>
            <a:pPr marL="25775">
              <a:lnSpc>
                <a:spcPct val="150000"/>
              </a:lnSpc>
              <a:spcBef>
                <a:spcPts val="918"/>
              </a:spcBef>
              <a:buClr>
                <a:srgbClr val="FFFFFF"/>
              </a:buClr>
              <a:buSzPct val="94444"/>
              <a:tabLst>
                <a:tab pos="353564" algn="l"/>
              </a:tabLst>
            </a:pPr>
            <a:r>
              <a:rPr lang="en-GB" sz="1588" b="1">
                <a:solidFill>
                  <a:srgbClr val="000000"/>
                </a:solidFill>
                <a:cs typeface="Blinker SemiBold"/>
              </a:rPr>
              <a:t>Instructions</a:t>
            </a:r>
            <a:endParaRPr sz="1588">
              <a:solidFill>
                <a:srgbClr val="000000"/>
              </a:solidFill>
              <a:cs typeface="Blinker SemiBold"/>
            </a:endParaRPr>
          </a:p>
        </p:txBody>
      </p:sp>
      <p:sp>
        <p:nvSpPr>
          <p:cNvPr id="6" name="object 14">
            <a:extLst>
              <a:ext uri="{FF2B5EF4-FFF2-40B4-BE49-F238E27FC236}">
                <a16:creationId xmlns:a16="http://schemas.microsoft.com/office/drawing/2014/main" id="{ECF71F81-00E3-0125-5901-1D79D21DF9B1}"/>
              </a:ext>
            </a:extLst>
          </p:cNvPr>
          <p:cNvSpPr txBox="1"/>
          <p:nvPr/>
        </p:nvSpPr>
        <p:spPr>
          <a:xfrm>
            <a:off x="3343888" y="1788287"/>
            <a:ext cx="2717987" cy="446359"/>
          </a:xfrm>
          <a:prstGeom prst="rect">
            <a:avLst/>
          </a:prstGeom>
        </p:spPr>
        <p:txBody>
          <a:bodyPr vert="horz" wrap="square" lIns="0" tIns="116541" rIns="0" bIns="0" rtlCol="0" anchor="t">
            <a:spAutoFit/>
          </a:bodyPr>
          <a:lstStyle/>
          <a:p>
            <a:pPr marL="16810">
              <a:lnSpc>
                <a:spcPct val="150000"/>
              </a:lnSpc>
              <a:spcBef>
                <a:spcPts val="829"/>
              </a:spcBef>
              <a:buClr>
                <a:srgbClr val="FFFFFF"/>
              </a:buClr>
              <a:buSzPct val="94444"/>
              <a:tabLst>
                <a:tab pos="353564" algn="l"/>
              </a:tabLst>
            </a:pPr>
            <a:r>
              <a:rPr lang="en-GB" sz="2382" b="1" baseline="1543">
                <a:solidFill>
                  <a:srgbClr val="000000"/>
                </a:solidFill>
                <a:cs typeface="Blinker SemiBold"/>
              </a:rPr>
              <a:t>Email templates </a:t>
            </a:r>
            <a:endParaRPr sz="2382" baseline="1543">
              <a:solidFill>
                <a:srgbClr val="000000"/>
              </a:solidFill>
              <a:cs typeface="Blinker SemiBold"/>
            </a:endParaRPr>
          </a:p>
        </p:txBody>
      </p:sp>
      <p:sp>
        <p:nvSpPr>
          <p:cNvPr id="7" name="object 14">
            <a:extLst>
              <a:ext uri="{FF2B5EF4-FFF2-40B4-BE49-F238E27FC236}">
                <a16:creationId xmlns:a16="http://schemas.microsoft.com/office/drawing/2014/main" id="{E3282EE9-BC70-CDF5-8941-15BB5FB54222}"/>
              </a:ext>
            </a:extLst>
          </p:cNvPr>
          <p:cNvSpPr txBox="1"/>
          <p:nvPr/>
        </p:nvSpPr>
        <p:spPr>
          <a:xfrm>
            <a:off x="3343888" y="2239669"/>
            <a:ext cx="2717987" cy="446359"/>
          </a:xfrm>
          <a:prstGeom prst="rect">
            <a:avLst/>
          </a:prstGeom>
        </p:spPr>
        <p:txBody>
          <a:bodyPr vert="horz" wrap="square" lIns="0" tIns="116541" rIns="0" bIns="0" rtlCol="0" anchor="t">
            <a:spAutoFit/>
          </a:bodyPr>
          <a:lstStyle/>
          <a:p>
            <a:pPr marL="17370">
              <a:lnSpc>
                <a:spcPct val="150000"/>
              </a:lnSpc>
              <a:spcBef>
                <a:spcPts val="833"/>
              </a:spcBef>
              <a:buClr>
                <a:srgbClr val="FFFFFF"/>
              </a:buClr>
              <a:buSzPct val="94444"/>
              <a:tabLst>
                <a:tab pos="353564" algn="l"/>
              </a:tabLst>
            </a:pPr>
            <a:r>
              <a:rPr lang="en-GB" sz="2382" b="1" baseline="1543">
                <a:solidFill>
                  <a:srgbClr val="000000"/>
                </a:solidFill>
                <a:cs typeface="Blinker SemiBold"/>
              </a:rPr>
              <a:t>Social media</a:t>
            </a:r>
            <a:endParaRPr lang="en-GB" sz="2382" baseline="1543">
              <a:solidFill>
                <a:srgbClr val="000000"/>
              </a:solidFill>
              <a:cs typeface="Blinker SemiBold"/>
            </a:endParaRPr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DCE46A01-40E4-0529-CF8B-47D7832CE0C8}"/>
              </a:ext>
            </a:extLst>
          </p:cNvPr>
          <p:cNvSpPr txBox="1"/>
          <p:nvPr/>
        </p:nvSpPr>
        <p:spPr>
          <a:xfrm>
            <a:off x="3343888" y="2710316"/>
            <a:ext cx="2717987" cy="446359"/>
          </a:xfrm>
          <a:prstGeom prst="rect">
            <a:avLst/>
          </a:prstGeom>
        </p:spPr>
        <p:txBody>
          <a:bodyPr vert="horz" wrap="square" lIns="0" tIns="116541" rIns="0" bIns="0" rtlCol="0" anchor="t">
            <a:spAutoFit/>
          </a:bodyPr>
          <a:lstStyle/>
          <a:p>
            <a:pPr marL="11206">
              <a:lnSpc>
                <a:spcPct val="150000"/>
              </a:lnSpc>
              <a:spcBef>
                <a:spcPts val="833"/>
              </a:spcBef>
              <a:tabLst>
                <a:tab pos="353564" algn="l"/>
              </a:tabLst>
            </a:pPr>
            <a:r>
              <a:rPr lang="en-GB" sz="2382" b="1" baseline="1543">
                <a:solidFill>
                  <a:srgbClr val="000000"/>
                </a:solidFill>
                <a:cs typeface="Blinker SemiBold"/>
              </a:rPr>
              <a:t>Call scripts</a:t>
            </a:r>
            <a:endParaRPr sz="2382" baseline="1543">
              <a:solidFill>
                <a:srgbClr val="000000"/>
              </a:solidFill>
              <a:cs typeface="Blinker SemiBold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CE25F4EF-4A9E-E747-D0E8-11A58ABEF908}"/>
              </a:ext>
            </a:extLst>
          </p:cNvPr>
          <p:cNvSpPr txBox="1">
            <a:spLocks/>
          </p:cNvSpPr>
          <p:nvPr/>
        </p:nvSpPr>
        <p:spPr>
          <a:xfrm>
            <a:off x="2961203" y="727738"/>
            <a:ext cx="2144197" cy="608851"/>
          </a:xfrm>
          <a:prstGeom prst="rect">
            <a:avLst/>
          </a:prstGeom>
        </p:spPr>
        <p:txBody>
          <a:bodyPr vert="horz" wrap="square" lIns="0" tIns="11206" rIns="0" bIns="0" rtlCol="0" anchor="ctr">
            <a:spAutoFit/>
          </a:bodyPr>
          <a:lstStyle>
            <a:lvl1pPr algn="l" defTabSz="88753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47" b="1" i="0" kern="1200">
                <a:solidFill>
                  <a:schemeClr val="tx1"/>
                </a:solidFill>
                <a:latin typeface="Blinker"/>
                <a:ea typeface="+mj-ea"/>
                <a:cs typeface="Blinker"/>
              </a:defRPr>
            </a:lvl1pPr>
          </a:lstStyle>
          <a:p>
            <a:pPr marL="11206" marR="0" lvl="0" indent="0" algn="l" defTabSz="887531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83" b="1" i="0" u="none" strike="noStrike" kern="1200" cap="none" spc="-9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j-ea"/>
              </a:rPr>
              <a:t>Contents</a:t>
            </a:r>
            <a:endParaRPr kumimoji="0" lang="en-US" sz="3883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j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E1A109-B7E6-32FA-72DB-C9937AD070B9}"/>
              </a:ext>
            </a:extLst>
          </p:cNvPr>
          <p:cNvSpPr txBox="1"/>
          <p:nvPr/>
        </p:nvSpPr>
        <p:spPr>
          <a:xfrm>
            <a:off x="2951877" y="1350397"/>
            <a:ext cx="332187" cy="58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77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99D301-0C2B-D3D2-A763-24174DEAFCCD}"/>
              </a:ext>
            </a:extLst>
          </p:cNvPr>
          <p:cNvSpPr txBox="1"/>
          <p:nvPr/>
        </p:nvSpPr>
        <p:spPr>
          <a:xfrm>
            <a:off x="2951877" y="1811414"/>
            <a:ext cx="332187" cy="58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77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3A3FB5-296F-65D1-E1FA-622A8446723F}"/>
              </a:ext>
            </a:extLst>
          </p:cNvPr>
          <p:cNvSpPr txBox="1"/>
          <p:nvPr/>
        </p:nvSpPr>
        <p:spPr>
          <a:xfrm>
            <a:off x="2951877" y="2277154"/>
            <a:ext cx="332187" cy="58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77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03DAF-FF7E-07CB-6E58-5EF53E8B2434}"/>
              </a:ext>
            </a:extLst>
          </p:cNvPr>
          <p:cNvSpPr txBox="1"/>
          <p:nvPr/>
        </p:nvSpPr>
        <p:spPr>
          <a:xfrm>
            <a:off x="2946498" y="2736619"/>
            <a:ext cx="332187" cy="58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77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3D7197-2A53-4F55-AD4E-9B145F6F2EC9}"/>
              </a:ext>
            </a:extLst>
          </p:cNvPr>
          <p:cNvSpPr txBox="1"/>
          <p:nvPr/>
        </p:nvSpPr>
        <p:spPr>
          <a:xfrm>
            <a:off x="2951877" y="3191546"/>
            <a:ext cx="332187" cy="58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77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08468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9CA772E5-9D68-0CFD-562A-5583602E4523}"/>
              </a:ext>
            </a:extLst>
          </p:cNvPr>
          <p:cNvSpPr txBox="1">
            <a:spLocks/>
          </p:cNvSpPr>
          <p:nvPr/>
        </p:nvSpPr>
        <p:spPr>
          <a:xfrm>
            <a:off x="623370" y="1523913"/>
            <a:ext cx="6092722" cy="916958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marL="0" indent="0" algn="l" defTabSz="887531" rtl="0" eaLnBrk="1" latinLnBrk="0" hangingPunct="1">
              <a:lnSpc>
                <a:spcPct val="90000"/>
              </a:lnSpc>
              <a:spcBef>
                <a:spcPts val="971"/>
              </a:spcBef>
              <a:buFont typeface="Arial" panose="020B0604020202020204" pitchFamily="34" charset="0"/>
              <a:buNone/>
              <a:defRPr sz="6115" b="1" i="0" kern="1200" spc="-146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65648" indent="-221882" algn="l" defTabSz="887531" rtl="0" eaLnBrk="1" latinLnBrk="0" hangingPunct="1">
              <a:lnSpc>
                <a:spcPct val="90000"/>
              </a:lnSpc>
              <a:spcBef>
                <a:spcPts val="485"/>
              </a:spcBef>
              <a:buFont typeface="Arial" panose="020B0604020202020204" pitchFamily="34" charset="0"/>
              <a:buChar char="•"/>
              <a:defRPr sz="2330" b="0" i="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09413" indent="-221882" algn="l" defTabSz="887531" rtl="0" eaLnBrk="1" latinLnBrk="0" hangingPunct="1">
              <a:lnSpc>
                <a:spcPct val="90000"/>
              </a:lnSpc>
              <a:spcBef>
                <a:spcPts val="485"/>
              </a:spcBef>
              <a:buFont typeface="Arial" panose="020B0604020202020204" pitchFamily="34" charset="0"/>
              <a:buChar char="•"/>
              <a:defRPr sz="1941" b="0" i="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553179" indent="-221882" algn="l" defTabSz="887531" rtl="0" eaLnBrk="1" latinLnBrk="0" hangingPunct="1">
              <a:lnSpc>
                <a:spcPct val="90000"/>
              </a:lnSpc>
              <a:spcBef>
                <a:spcPts val="485"/>
              </a:spcBef>
              <a:buFont typeface="Arial" panose="020B0604020202020204" pitchFamily="34" charset="0"/>
              <a:buChar char="•"/>
              <a:defRPr sz="1747" b="0" i="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996945" indent="-221882" algn="l" defTabSz="887531" rtl="0" eaLnBrk="1" latinLnBrk="0" hangingPunct="1">
              <a:lnSpc>
                <a:spcPct val="90000"/>
              </a:lnSpc>
              <a:spcBef>
                <a:spcPts val="485"/>
              </a:spcBef>
              <a:buFont typeface="Arial" panose="020B0604020202020204" pitchFamily="34" charset="0"/>
              <a:buChar char="•"/>
              <a:defRPr sz="1747" b="0" i="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440710" indent="-221882" algn="l" defTabSz="887531" rtl="0" eaLnBrk="1" latinLnBrk="0" hangingPunct="1">
              <a:lnSpc>
                <a:spcPct val="90000"/>
              </a:lnSpc>
              <a:spcBef>
                <a:spcPts val="485"/>
              </a:spcBef>
              <a:buFont typeface="Arial" panose="020B0604020202020204" pitchFamily="34" charset="0"/>
              <a:buChar char="•"/>
              <a:defRPr sz="17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84476" indent="-221882" algn="l" defTabSz="887531" rtl="0" eaLnBrk="1" latinLnBrk="0" hangingPunct="1">
              <a:lnSpc>
                <a:spcPct val="90000"/>
              </a:lnSpc>
              <a:spcBef>
                <a:spcPts val="485"/>
              </a:spcBef>
              <a:buFont typeface="Arial" panose="020B0604020202020204" pitchFamily="34" charset="0"/>
              <a:buChar char="•"/>
              <a:defRPr sz="17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28241" indent="-221882" algn="l" defTabSz="887531" rtl="0" eaLnBrk="1" latinLnBrk="0" hangingPunct="1">
              <a:lnSpc>
                <a:spcPct val="90000"/>
              </a:lnSpc>
              <a:spcBef>
                <a:spcPts val="485"/>
              </a:spcBef>
              <a:buFont typeface="Arial" panose="020B0604020202020204" pitchFamily="34" charset="0"/>
              <a:buChar char="•"/>
              <a:defRPr sz="17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72007" indent="-221882" algn="l" defTabSz="887531" rtl="0" eaLnBrk="1" latinLnBrk="0" hangingPunct="1">
              <a:lnSpc>
                <a:spcPct val="90000"/>
              </a:lnSpc>
              <a:spcBef>
                <a:spcPts val="485"/>
              </a:spcBef>
              <a:buFont typeface="Arial" panose="020B0604020202020204" pitchFamily="34" charset="0"/>
              <a:buChar char="•"/>
              <a:defRPr sz="17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87531" rtl="0" eaLnBrk="1" fontAlgn="auto" latinLnBrk="0" hangingPunct="1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100" b="1" i="0" u="none" strike="noStrike" kern="1200" cap="none" spc="-146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Introduction</a:t>
            </a:r>
            <a:endParaRPr kumimoji="0" lang="en-US" sz="6100" b="1" i="0" u="none" strike="noStrike" kern="1200" cap="none" spc="-146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7D4E5D4-B79B-9ABF-8BEB-D8BE538BDBDD}"/>
              </a:ext>
            </a:extLst>
          </p:cNvPr>
          <p:cNvSpPr txBox="1">
            <a:spLocks/>
          </p:cNvSpPr>
          <p:nvPr/>
        </p:nvSpPr>
        <p:spPr>
          <a:xfrm>
            <a:off x="623369" y="1183132"/>
            <a:ext cx="10679040" cy="486179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marL="0" indent="0" algn="l" defTabSz="887531" rtl="0" eaLnBrk="1" latinLnBrk="0" hangingPunct="1">
              <a:lnSpc>
                <a:spcPct val="90000"/>
              </a:lnSpc>
              <a:spcBef>
                <a:spcPts val="971"/>
              </a:spcBef>
              <a:buFont typeface="Arial" panose="020B0604020202020204" pitchFamily="34" charset="0"/>
              <a:buNone/>
              <a:defRPr sz="2330" b="0" i="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65648" indent="-221882" algn="l" defTabSz="887531" rtl="0" eaLnBrk="1" latinLnBrk="0" hangingPunct="1">
              <a:lnSpc>
                <a:spcPct val="90000"/>
              </a:lnSpc>
              <a:spcBef>
                <a:spcPts val="485"/>
              </a:spcBef>
              <a:buFont typeface="Arial" panose="020B0604020202020204" pitchFamily="34" charset="0"/>
              <a:buChar char="•"/>
              <a:defRPr sz="2330" b="0" i="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09413" indent="-221882" algn="l" defTabSz="887531" rtl="0" eaLnBrk="1" latinLnBrk="0" hangingPunct="1">
              <a:lnSpc>
                <a:spcPct val="90000"/>
              </a:lnSpc>
              <a:spcBef>
                <a:spcPts val="485"/>
              </a:spcBef>
              <a:buFont typeface="Arial" panose="020B0604020202020204" pitchFamily="34" charset="0"/>
              <a:buChar char="•"/>
              <a:defRPr sz="1941" b="0" i="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553179" indent="-221882" algn="l" defTabSz="887531" rtl="0" eaLnBrk="1" latinLnBrk="0" hangingPunct="1">
              <a:lnSpc>
                <a:spcPct val="90000"/>
              </a:lnSpc>
              <a:spcBef>
                <a:spcPts val="485"/>
              </a:spcBef>
              <a:buFont typeface="Arial" panose="020B0604020202020204" pitchFamily="34" charset="0"/>
              <a:buChar char="•"/>
              <a:defRPr sz="1747" b="0" i="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996945" indent="-221882" algn="l" defTabSz="887531" rtl="0" eaLnBrk="1" latinLnBrk="0" hangingPunct="1">
              <a:lnSpc>
                <a:spcPct val="90000"/>
              </a:lnSpc>
              <a:spcBef>
                <a:spcPts val="485"/>
              </a:spcBef>
              <a:buFont typeface="Arial" panose="020B0604020202020204" pitchFamily="34" charset="0"/>
              <a:buChar char="•"/>
              <a:defRPr sz="1747" b="0" i="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440710" indent="-221882" algn="l" defTabSz="887531" rtl="0" eaLnBrk="1" latinLnBrk="0" hangingPunct="1">
              <a:lnSpc>
                <a:spcPct val="90000"/>
              </a:lnSpc>
              <a:spcBef>
                <a:spcPts val="485"/>
              </a:spcBef>
              <a:buFont typeface="Arial" panose="020B0604020202020204" pitchFamily="34" charset="0"/>
              <a:buChar char="•"/>
              <a:defRPr sz="17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84476" indent="-221882" algn="l" defTabSz="887531" rtl="0" eaLnBrk="1" latinLnBrk="0" hangingPunct="1">
              <a:lnSpc>
                <a:spcPct val="90000"/>
              </a:lnSpc>
              <a:spcBef>
                <a:spcPts val="485"/>
              </a:spcBef>
              <a:buFont typeface="Arial" panose="020B0604020202020204" pitchFamily="34" charset="0"/>
              <a:buChar char="•"/>
              <a:defRPr sz="17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28241" indent="-221882" algn="l" defTabSz="887531" rtl="0" eaLnBrk="1" latinLnBrk="0" hangingPunct="1">
              <a:lnSpc>
                <a:spcPct val="90000"/>
              </a:lnSpc>
              <a:spcBef>
                <a:spcPts val="485"/>
              </a:spcBef>
              <a:buFont typeface="Arial" panose="020B0604020202020204" pitchFamily="34" charset="0"/>
              <a:buChar char="•"/>
              <a:defRPr sz="17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72007" indent="-221882" algn="l" defTabSz="887531" rtl="0" eaLnBrk="1" latinLnBrk="0" hangingPunct="1">
              <a:lnSpc>
                <a:spcPct val="90000"/>
              </a:lnSpc>
              <a:spcBef>
                <a:spcPts val="485"/>
              </a:spcBef>
              <a:buFont typeface="Arial" panose="020B0604020202020204" pitchFamily="34" charset="0"/>
              <a:buChar char="•"/>
              <a:defRPr sz="17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87531" rtl="0" eaLnBrk="1" fontAlgn="auto" latinLnBrk="0" hangingPunct="1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Drive awareness, education, and adoption of Text-to-Pay with ready-to-use messaging</a:t>
            </a:r>
            <a:endParaRPr kumimoji="0" lang="en-US" sz="233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Light"/>
              <a:ea typeface="+mn-ea"/>
              <a:cs typeface="Segoe UI Light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FEE5A58-9DAA-2613-7ACF-6C4B7F631BDF}"/>
              </a:ext>
            </a:extLst>
          </p:cNvPr>
          <p:cNvSpPr txBox="1">
            <a:spLocks/>
          </p:cNvSpPr>
          <p:nvPr/>
        </p:nvSpPr>
        <p:spPr>
          <a:xfrm>
            <a:off x="623891" y="2581826"/>
            <a:ext cx="6413086" cy="3463853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marL="0" indent="0" algn="l" defTabSz="887531" rtl="0" eaLnBrk="1" latinLnBrk="0" hangingPunct="1">
              <a:lnSpc>
                <a:spcPct val="100000"/>
              </a:lnSpc>
              <a:spcBef>
                <a:spcPts val="971"/>
              </a:spcBef>
              <a:buFont typeface="Arial" panose="020B0604020202020204" pitchFamily="34" charset="0"/>
              <a:buNone/>
              <a:defRPr sz="1165" b="0" i="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43766" indent="0" algn="l" defTabSz="887531" rtl="0" eaLnBrk="1" latinLnBrk="0" hangingPunct="1">
              <a:lnSpc>
                <a:spcPct val="90000"/>
              </a:lnSpc>
              <a:spcBef>
                <a:spcPts val="485"/>
              </a:spcBef>
              <a:buFont typeface="Arial" panose="020B0604020202020204" pitchFamily="34" charset="0"/>
              <a:buNone/>
              <a:defRPr sz="1165" b="0" i="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887531" indent="0" algn="l" defTabSz="887531" rtl="0" eaLnBrk="1" latinLnBrk="0" hangingPunct="1">
              <a:lnSpc>
                <a:spcPct val="90000"/>
              </a:lnSpc>
              <a:spcBef>
                <a:spcPts val="485"/>
              </a:spcBef>
              <a:buFont typeface="Arial" panose="020B0604020202020204" pitchFamily="34" charset="0"/>
              <a:buNone/>
              <a:defRPr sz="1165" b="0" i="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31297" indent="0" algn="l" defTabSz="887531" rtl="0" eaLnBrk="1" latinLnBrk="0" hangingPunct="1">
              <a:lnSpc>
                <a:spcPct val="90000"/>
              </a:lnSpc>
              <a:spcBef>
                <a:spcPts val="485"/>
              </a:spcBef>
              <a:buFont typeface="Arial" panose="020B0604020202020204" pitchFamily="34" charset="0"/>
              <a:buNone/>
              <a:defRPr sz="1165" b="0" i="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775061" indent="0" algn="l" defTabSz="887531" rtl="0" eaLnBrk="1" latinLnBrk="0" hangingPunct="1">
              <a:lnSpc>
                <a:spcPct val="90000"/>
              </a:lnSpc>
              <a:spcBef>
                <a:spcPts val="485"/>
              </a:spcBef>
              <a:buFont typeface="Arial" panose="020B0604020202020204" pitchFamily="34" charset="0"/>
              <a:buNone/>
              <a:defRPr sz="1165" b="0" i="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440710" indent="-221882" algn="l" defTabSz="887531" rtl="0" eaLnBrk="1" latinLnBrk="0" hangingPunct="1">
              <a:lnSpc>
                <a:spcPct val="90000"/>
              </a:lnSpc>
              <a:spcBef>
                <a:spcPts val="485"/>
              </a:spcBef>
              <a:buFont typeface="Arial" panose="020B0604020202020204" pitchFamily="34" charset="0"/>
              <a:buChar char="•"/>
              <a:defRPr sz="17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84476" indent="-221882" algn="l" defTabSz="887531" rtl="0" eaLnBrk="1" latinLnBrk="0" hangingPunct="1">
              <a:lnSpc>
                <a:spcPct val="90000"/>
              </a:lnSpc>
              <a:spcBef>
                <a:spcPts val="485"/>
              </a:spcBef>
              <a:buFont typeface="Arial" panose="020B0604020202020204" pitchFamily="34" charset="0"/>
              <a:buChar char="•"/>
              <a:defRPr sz="17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28241" indent="-221882" algn="l" defTabSz="887531" rtl="0" eaLnBrk="1" latinLnBrk="0" hangingPunct="1">
              <a:lnSpc>
                <a:spcPct val="90000"/>
              </a:lnSpc>
              <a:spcBef>
                <a:spcPts val="485"/>
              </a:spcBef>
              <a:buFont typeface="Arial" panose="020B0604020202020204" pitchFamily="34" charset="0"/>
              <a:buChar char="•"/>
              <a:defRPr sz="17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72007" indent="-221882" algn="l" defTabSz="887531" rtl="0" eaLnBrk="1" latinLnBrk="0" hangingPunct="1">
              <a:lnSpc>
                <a:spcPct val="90000"/>
              </a:lnSpc>
              <a:spcBef>
                <a:spcPts val="485"/>
              </a:spcBef>
              <a:buFont typeface="Arial" panose="020B0604020202020204" pitchFamily="34" charset="0"/>
              <a:buChar char="•"/>
              <a:defRPr sz="17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This communication package is designed to help you share the value of Text-to-Pay with your merchants clearly and confidently. The kit includes 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email copy, social messaging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,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and call scripts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each crafted to educate, inform, and guide merchants on the benefits and features of Text-to-Pay.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Use these resources to highlight how Text-to-Pay enables merchants to: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214313" marR="0" lvl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Accelerate payment collection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 with convenient text-based billing</a:t>
            </a:r>
          </a:p>
          <a:p>
            <a:pPr marL="214313" marR="0" lvl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Reduce operational costs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 through automation</a:t>
            </a:r>
          </a:p>
          <a:p>
            <a:pPr marL="214313" marR="0" lvl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Strengthen customer relationships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 with modern, preferred communication channels</a:t>
            </a:r>
          </a:p>
          <a:p>
            <a:pPr marL="214313" marR="0" lvl="0" indent="-214313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Leverage this package to ensure a smooth rollout and help your merchants maximize the benefits of Text-to-Pay.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Customize each communication with your branding and contact details to maintain a consistent and trusted voice.</a:t>
            </a:r>
            <a:endParaRPr kumimoji="0" lang="en-US" sz="116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Light"/>
              <a:ea typeface="+mn-ea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2779762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5839A5E3-7F32-5554-A115-8A717969E625}"/>
              </a:ext>
            </a:extLst>
          </p:cNvPr>
          <p:cNvSpPr txBox="1"/>
          <p:nvPr/>
        </p:nvSpPr>
        <p:spPr>
          <a:xfrm>
            <a:off x="573672" y="2161777"/>
            <a:ext cx="6851373" cy="252255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7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400" b="1" i="0" u="none" strike="noStrike" kern="1200" cap="none" spc="-1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Email templates</a:t>
            </a:r>
          </a:p>
          <a:p>
            <a:endParaRPr lang="en-US"/>
          </a:p>
          <a:p>
            <a:r>
              <a:rPr lang="en-US"/>
              <a:t>Copy and paste the content for one-to-one outreach or email drip campaigns. Personalize each message with the recipient’s name, company, relevant details, and offers, and include your branding, contact info, and a clear call to action. Tailored outreach boosts engagement and response rates.</a:t>
            </a:r>
          </a:p>
        </p:txBody>
      </p:sp>
    </p:spTree>
    <p:extLst>
      <p:ext uri="{BB962C8B-B14F-4D97-AF65-F5344CB8AC3E}">
        <p14:creationId xmlns:p14="http://schemas.microsoft.com/office/powerpoint/2010/main" val="3047819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7A87CC79-B67D-0CA1-9F58-95E239DF54E4}"/>
              </a:ext>
            </a:extLst>
          </p:cNvPr>
          <p:cNvGrpSpPr/>
          <p:nvPr/>
        </p:nvGrpSpPr>
        <p:grpSpPr>
          <a:xfrm>
            <a:off x="2407140" y="280165"/>
            <a:ext cx="7862665" cy="5979724"/>
            <a:chOff x="5209194" y="944880"/>
            <a:chExt cx="4463318" cy="5449134"/>
          </a:xfrm>
          <a:effectLst>
            <a:outerShdw blurRad="203200" sx="105000" sy="105000" algn="ctr" rotWithShape="0">
              <a:prstClr val="black">
                <a:alpha val="10000"/>
              </a:prstClr>
            </a:outerShdw>
          </a:effectLst>
        </p:grpSpPr>
        <p:sp>
          <p:nvSpPr>
            <p:cNvPr id="13" name="object 13"/>
            <p:cNvSpPr/>
            <p:nvPr/>
          </p:nvSpPr>
          <p:spPr>
            <a:xfrm>
              <a:off x="5209194" y="944880"/>
              <a:ext cx="4463313" cy="675260"/>
            </a:xfrm>
            <a:custGeom>
              <a:avLst/>
              <a:gdLst/>
              <a:ahLst/>
              <a:cxnLst/>
              <a:rect l="l" t="t" r="r" b="b"/>
              <a:pathLst>
                <a:path w="4309745" h="612140">
                  <a:moveTo>
                    <a:pt x="4165206" y="0"/>
                  </a:moveTo>
                  <a:lnTo>
                    <a:pt x="144005" y="0"/>
                  </a:lnTo>
                  <a:lnTo>
                    <a:pt x="98490" y="7340"/>
                  </a:lnTo>
                  <a:lnTo>
                    <a:pt x="58959" y="27782"/>
                  </a:lnTo>
                  <a:lnTo>
                    <a:pt x="27785" y="58954"/>
                  </a:lnTo>
                  <a:lnTo>
                    <a:pt x="7341" y="98485"/>
                  </a:lnTo>
                  <a:lnTo>
                    <a:pt x="0" y="144005"/>
                  </a:lnTo>
                  <a:lnTo>
                    <a:pt x="0" y="612000"/>
                  </a:lnTo>
                  <a:lnTo>
                    <a:pt x="4309211" y="612000"/>
                  </a:lnTo>
                  <a:lnTo>
                    <a:pt x="4309211" y="144005"/>
                  </a:lnTo>
                  <a:lnTo>
                    <a:pt x="4301869" y="98485"/>
                  </a:lnTo>
                  <a:lnTo>
                    <a:pt x="4281425" y="58954"/>
                  </a:lnTo>
                  <a:lnTo>
                    <a:pt x="4250252" y="27782"/>
                  </a:lnTo>
                  <a:lnTo>
                    <a:pt x="4210721" y="7340"/>
                  </a:lnTo>
                  <a:lnTo>
                    <a:pt x="4165206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pPr algn="just" defTabSz="899010"/>
              <a:endParaRPr sz="1770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209199" y="1572768"/>
              <a:ext cx="4463313" cy="4821246"/>
            </a:xfrm>
            <a:custGeom>
              <a:avLst/>
              <a:gdLst/>
              <a:ahLst/>
              <a:cxnLst/>
              <a:rect l="l" t="t" r="r" b="b"/>
              <a:pathLst>
                <a:path w="4309745" h="4781550">
                  <a:moveTo>
                    <a:pt x="4309198" y="0"/>
                  </a:moveTo>
                  <a:lnTo>
                    <a:pt x="0" y="0"/>
                  </a:lnTo>
                  <a:lnTo>
                    <a:pt x="0" y="4637138"/>
                  </a:lnTo>
                  <a:lnTo>
                    <a:pt x="7340" y="4682652"/>
                  </a:lnTo>
                  <a:lnTo>
                    <a:pt x="27782" y="4722179"/>
                  </a:lnTo>
                  <a:lnTo>
                    <a:pt x="58954" y="4753349"/>
                  </a:lnTo>
                  <a:lnTo>
                    <a:pt x="98485" y="4773790"/>
                  </a:lnTo>
                  <a:lnTo>
                    <a:pt x="144005" y="4781130"/>
                  </a:lnTo>
                  <a:lnTo>
                    <a:pt x="4165206" y="4781130"/>
                  </a:lnTo>
                  <a:lnTo>
                    <a:pt x="4210720" y="4773790"/>
                  </a:lnTo>
                  <a:lnTo>
                    <a:pt x="4250247" y="4753349"/>
                  </a:lnTo>
                  <a:lnTo>
                    <a:pt x="4281417" y="4722179"/>
                  </a:lnTo>
                  <a:lnTo>
                    <a:pt x="4301858" y="4682652"/>
                  </a:lnTo>
                  <a:lnTo>
                    <a:pt x="4309198" y="4637138"/>
                  </a:lnTo>
                  <a:lnTo>
                    <a:pt x="43091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algn="just" defTabSz="899010"/>
              <a:endParaRPr sz="1770">
                <a:solidFill>
                  <a:srgbClr val="000000"/>
                </a:solidFill>
                <a:latin typeface="Segoe UI"/>
              </a:endParaRPr>
            </a:p>
          </p:txBody>
        </p:sp>
      </p:grpSp>
      <p:sp>
        <p:nvSpPr>
          <p:cNvPr id="14" name="object 14"/>
          <p:cNvSpPr/>
          <p:nvPr/>
        </p:nvSpPr>
        <p:spPr>
          <a:xfrm>
            <a:off x="3191587" y="556113"/>
            <a:ext cx="270062" cy="270062"/>
          </a:xfrm>
          <a:custGeom>
            <a:avLst/>
            <a:gdLst/>
            <a:ahLst/>
            <a:cxnLst/>
            <a:rect l="l" t="t" r="r" b="b"/>
            <a:pathLst>
              <a:path w="306070" h="306069">
                <a:moveTo>
                  <a:pt x="244805" y="0"/>
                </a:moveTo>
                <a:lnTo>
                  <a:pt x="61201" y="0"/>
                </a:lnTo>
                <a:lnTo>
                  <a:pt x="37381" y="4808"/>
                </a:lnTo>
                <a:lnTo>
                  <a:pt x="17927" y="17922"/>
                </a:lnTo>
                <a:lnTo>
                  <a:pt x="4810" y="37376"/>
                </a:lnTo>
                <a:lnTo>
                  <a:pt x="0" y="61201"/>
                </a:lnTo>
                <a:lnTo>
                  <a:pt x="0" y="244805"/>
                </a:lnTo>
                <a:lnTo>
                  <a:pt x="4810" y="268623"/>
                </a:lnTo>
                <a:lnTo>
                  <a:pt x="17927" y="288072"/>
                </a:lnTo>
                <a:lnTo>
                  <a:pt x="37381" y="301185"/>
                </a:lnTo>
                <a:lnTo>
                  <a:pt x="61201" y="305993"/>
                </a:lnTo>
                <a:lnTo>
                  <a:pt x="244805" y="305993"/>
                </a:lnTo>
                <a:lnTo>
                  <a:pt x="268625" y="301185"/>
                </a:lnTo>
                <a:lnTo>
                  <a:pt x="288078" y="288072"/>
                </a:lnTo>
                <a:lnTo>
                  <a:pt x="301196" y="268623"/>
                </a:lnTo>
                <a:lnTo>
                  <a:pt x="306006" y="244805"/>
                </a:lnTo>
                <a:lnTo>
                  <a:pt x="306006" y="61201"/>
                </a:lnTo>
                <a:lnTo>
                  <a:pt x="301196" y="37376"/>
                </a:lnTo>
                <a:lnTo>
                  <a:pt x="288078" y="17922"/>
                </a:lnTo>
                <a:lnTo>
                  <a:pt x="268625" y="4808"/>
                </a:lnTo>
                <a:lnTo>
                  <a:pt x="2448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99010"/>
            <a:endParaRPr sz="1770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125219" y="234595"/>
            <a:ext cx="7979228" cy="5901160"/>
          </a:xfrm>
          <a:prstGeom prst="rect">
            <a:avLst/>
          </a:prstGeom>
        </p:spPr>
        <p:txBody>
          <a:bodyPr vert="horz" wrap="square" lIns="0" tIns="114299" rIns="0" bIns="0" rtlCol="0" anchor="t">
            <a:spAutoFit/>
          </a:bodyPr>
          <a:lstStyle/>
          <a:p>
            <a:pPr defTabSz="899010">
              <a:spcBef>
                <a:spcPts val="899"/>
              </a:spcBef>
            </a:pPr>
            <a:endParaRPr sz="1412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494030" defTabSz="899010">
              <a:tabLst>
                <a:tab pos="1117846" algn="l"/>
              </a:tabLst>
            </a:pPr>
            <a:r>
              <a:rPr sz="2100" b="1" spc="-13" baseline="1736">
                <a:solidFill>
                  <a:srgbClr val="FFFFFF"/>
                </a:solidFill>
                <a:cs typeface="Blinker"/>
              </a:rPr>
              <a:t>Email</a:t>
            </a:r>
            <a:r>
              <a:rPr sz="2100" b="1" baseline="1736">
                <a:solidFill>
                  <a:srgbClr val="FFFFFF"/>
                </a:solidFill>
                <a:latin typeface="Blinker"/>
                <a:cs typeface="Blinker"/>
              </a:rPr>
              <a:t>	</a:t>
            </a:r>
            <a:r>
              <a:rPr lang="en-GB" sz="1500" b="1" spc="-44">
                <a:solidFill>
                  <a:srgbClr val="3BCFF0"/>
                </a:solidFill>
                <a:cs typeface="Blinker"/>
              </a:rPr>
              <a:t>1</a:t>
            </a:r>
            <a:endParaRPr lang="en-US" sz="1500">
              <a:solidFill>
                <a:srgbClr val="3BCFF0"/>
              </a:solidFill>
              <a:cs typeface="Blinker"/>
            </a:endParaRPr>
          </a:p>
          <a:p>
            <a:pPr defTabSz="899010">
              <a:spcBef>
                <a:spcPts val="569"/>
              </a:spcBef>
            </a:pPr>
            <a:endParaRPr sz="1412">
              <a:solidFill>
                <a:srgbClr val="000000"/>
              </a:solidFill>
              <a:latin typeface="Blinker"/>
              <a:cs typeface="Blinker"/>
            </a:endParaRPr>
          </a:p>
          <a:p>
            <a:pPr marL="525145" defTabSz="899010">
              <a:tabLst>
                <a:tab pos="1256246" algn="l"/>
              </a:tabLst>
            </a:pPr>
            <a:r>
              <a:rPr sz="1100" b="1">
                <a:solidFill>
                  <a:srgbClr val="1B1B6F"/>
                </a:solidFill>
                <a:cs typeface="Segoe UI Light"/>
              </a:rPr>
              <a:t>Subject</a:t>
            </a:r>
            <a:r>
              <a:rPr sz="1100" b="1" spc="-31">
                <a:solidFill>
                  <a:srgbClr val="1B1B6F"/>
                </a:solidFill>
                <a:cs typeface="Segoe UI Light"/>
              </a:rPr>
              <a:t> </a:t>
            </a:r>
            <a:r>
              <a:rPr sz="1100" b="1" spc="-9">
                <a:solidFill>
                  <a:srgbClr val="1B1B6E"/>
                </a:solidFill>
                <a:cs typeface="Segoe UI Light"/>
              </a:rPr>
              <a:t>line</a:t>
            </a:r>
            <a:r>
              <a:rPr sz="1100" b="1" spc="-9">
                <a:solidFill>
                  <a:srgbClr val="1B1B6F"/>
                </a:solidFill>
                <a:cs typeface="Segoe UI Light"/>
              </a:rPr>
              <a:t>:</a:t>
            </a:r>
            <a:r>
              <a:rPr lang="en-US" sz="1100" b="1" spc="-9">
                <a:solidFill>
                  <a:srgbClr val="1B1B6F"/>
                </a:solidFill>
                <a:cs typeface="Segoe UI Light"/>
              </a:rPr>
              <a:t>  </a:t>
            </a:r>
            <a:r>
              <a:rPr lang="en-GB" sz="1100" b="1">
                <a:solidFill>
                  <a:srgbClr val="000000"/>
                </a:solidFill>
                <a:cs typeface="Segoe UI Light"/>
              </a:rPr>
              <a:t>New! Transform your payment collection with </a:t>
            </a:r>
            <a:r>
              <a:rPr lang="en-GB" sz="1100" b="1">
                <a:solidFill>
                  <a:srgbClr val="3BCFF0"/>
                </a:solidFill>
                <a:cs typeface="Segoe UI Light"/>
              </a:rPr>
              <a:t>[partner name] </a:t>
            </a:r>
            <a:endParaRPr lang="en-US" sz="1100" b="1">
              <a:solidFill>
                <a:srgbClr val="3BCFF0"/>
              </a:solidFill>
              <a:cs typeface="Segoe UI Light"/>
            </a:endParaRPr>
          </a:p>
          <a:p>
            <a:pPr marL="1256030" marR="555625" indent="-730250" defTabSz="899010"/>
            <a:r>
              <a:rPr sz="1100" b="1" spc="-9">
                <a:solidFill>
                  <a:srgbClr val="1B1B6F"/>
                </a:solidFill>
                <a:cs typeface="Segoe UI Light"/>
              </a:rPr>
              <a:t>Preview</a:t>
            </a:r>
            <a:r>
              <a:rPr sz="1100" b="1" spc="-13">
                <a:solidFill>
                  <a:srgbClr val="1B1B6F"/>
                </a:solidFill>
                <a:cs typeface="Segoe UI Light"/>
              </a:rPr>
              <a:t> </a:t>
            </a:r>
            <a:r>
              <a:rPr sz="1100" b="1">
                <a:solidFill>
                  <a:srgbClr val="1B1B6F"/>
                </a:solidFill>
                <a:cs typeface="Segoe UI Light"/>
              </a:rPr>
              <a:t>copy:</a:t>
            </a:r>
            <a:r>
              <a:rPr sz="1100" b="1" spc="224">
                <a:solidFill>
                  <a:srgbClr val="1B1B6F"/>
                </a:solidFill>
                <a:cs typeface="Segoe UI Light"/>
              </a:rPr>
              <a:t> </a:t>
            </a:r>
            <a:r>
              <a:rPr lang="en-GB" sz="1100" spc="-9">
                <a:solidFill>
                  <a:srgbClr val="000000"/>
                </a:solidFill>
                <a:cs typeface="Segoe UI Light"/>
              </a:rPr>
              <a:t>Meet changing preferences while accelerating cash flow </a:t>
            </a:r>
          </a:p>
          <a:p>
            <a:pPr marL="525145" defTabSz="899010">
              <a:spcBef>
                <a:spcPts val="600"/>
              </a:spcBef>
              <a:tabLst>
                <a:tab pos="1256246" algn="l"/>
              </a:tabLst>
            </a:pPr>
            <a:r>
              <a:rPr sz="1100" b="1" spc="-9">
                <a:solidFill>
                  <a:srgbClr val="1B1B6F"/>
                </a:solidFill>
                <a:latin typeface="Segoe UI Light"/>
                <a:cs typeface="Segoe UI Light"/>
              </a:rPr>
              <a:t>Body:</a:t>
            </a:r>
            <a:r>
              <a:rPr lang="en-US" sz="1100" b="1" spc="-9">
                <a:solidFill>
                  <a:srgbClr val="1B1B6F"/>
                </a:solidFill>
                <a:latin typeface="Segoe UI Light"/>
                <a:cs typeface="Segoe UI Light"/>
              </a:rPr>
              <a:t>                   </a:t>
            </a:r>
          </a:p>
          <a:p>
            <a:pPr marL="525145" defTabSz="899010">
              <a:spcBef>
                <a:spcPts val="600"/>
              </a:spcBef>
              <a:tabLst>
                <a:tab pos="1256246" algn="l"/>
              </a:tabLst>
            </a:pPr>
            <a:r>
              <a:rPr lang="en-GB" sz="1100">
                <a:solidFill>
                  <a:srgbClr val="000000"/>
                </a:solidFill>
                <a:latin typeface="Segoe UI Light"/>
                <a:cs typeface="Segoe UI Light"/>
              </a:rPr>
              <a:t>Hello </a:t>
            </a:r>
            <a:r>
              <a:rPr lang="en-GB" sz="1100">
                <a:solidFill>
                  <a:srgbClr val="3BCFF0"/>
                </a:solidFill>
                <a:latin typeface="Segoe UI Light"/>
                <a:cs typeface="Segoe UI Light"/>
              </a:rPr>
              <a:t>[first name], </a:t>
            </a:r>
          </a:p>
          <a:p>
            <a:pPr marL="525145" defTabSz="899010">
              <a:spcBef>
                <a:spcPts val="600"/>
              </a:spcBef>
              <a:tabLst>
                <a:tab pos="1256246" algn="l"/>
              </a:tabLst>
            </a:pPr>
            <a:r>
              <a:rPr lang="en-GB" sz="1100">
                <a:solidFill>
                  <a:srgbClr val="000000"/>
                </a:solidFill>
                <a:latin typeface="Segoe UI Light"/>
                <a:cs typeface="Segoe UI Light"/>
              </a:rPr>
              <a:t>In today's fast-paced world, have you noticed how challenging it's become to capture your customers' attention when it comes to payments? </a:t>
            </a:r>
          </a:p>
          <a:p>
            <a:pPr marL="525145" defTabSz="899010">
              <a:spcBef>
                <a:spcPts val="600"/>
              </a:spcBef>
              <a:tabLst>
                <a:tab pos="1256246" algn="l"/>
              </a:tabLst>
            </a:pPr>
            <a:r>
              <a:rPr lang="en-GB" sz="1100">
                <a:solidFill>
                  <a:srgbClr val="000000"/>
                </a:solidFill>
                <a:latin typeface="Segoe UI Light"/>
                <a:cs typeface="Segoe UI Light"/>
              </a:rPr>
              <a:t>Consider these facts: </a:t>
            </a:r>
          </a:p>
          <a:p>
            <a:pPr marL="1125855" lvl="1" indent="-151130" defTabSz="89901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1256246" algn="l"/>
              </a:tabLst>
            </a:pPr>
            <a:r>
              <a:rPr lang="en-GB" sz="1100">
                <a:solidFill>
                  <a:srgbClr val="000000"/>
                </a:solidFill>
                <a:latin typeface="Segoe UI Light"/>
                <a:cs typeface="Segoe UI Light"/>
              </a:rPr>
              <a:t>95% of text messages are read within three minutes</a:t>
            </a:r>
            <a:r>
              <a:rPr lang="en-GB" sz="1100" baseline="30000">
                <a:solidFill>
                  <a:srgbClr val="000000"/>
                </a:solidFill>
                <a:latin typeface="Segoe UI Light"/>
                <a:cs typeface="Segoe UI Light"/>
              </a:rPr>
              <a:t>1</a:t>
            </a:r>
            <a:r>
              <a:rPr lang="en-GB" sz="1100">
                <a:solidFill>
                  <a:srgbClr val="000000"/>
                </a:solidFill>
                <a:latin typeface="Segoe UI Light"/>
                <a:cs typeface="Segoe UI Light"/>
              </a:rPr>
              <a:t> </a:t>
            </a:r>
          </a:p>
          <a:p>
            <a:pPr marL="1125855" lvl="1" indent="-151130" defTabSz="89901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1256246" algn="l"/>
              </a:tabLst>
            </a:pPr>
            <a:r>
              <a:rPr lang="en-GB" sz="1100">
                <a:solidFill>
                  <a:srgbClr val="000000"/>
                </a:solidFill>
                <a:latin typeface="Segoe UI Light"/>
                <a:cs typeface="Segoe UI Light"/>
              </a:rPr>
              <a:t>90% of consumers prefer texts over phone calls</a:t>
            </a:r>
            <a:r>
              <a:rPr lang="en-GB" sz="1100" baseline="30000">
                <a:solidFill>
                  <a:srgbClr val="000000"/>
                </a:solidFill>
                <a:latin typeface="Segoe UI Light"/>
                <a:cs typeface="Segoe UI Light"/>
              </a:rPr>
              <a:t>1</a:t>
            </a:r>
            <a:r>
              <a:rPr lang="en-GB" sz="1100">
                <a:solidFill>
                  <a:srgbClr val="000000"/>
                </a:solidFill>
                <a:latin typeface="Segoe UI Light"/>
                <a:cs typeface="Segoe UI Light"/>
              </a:rPr>
              <a:t> </a:t>
            </a:r>
          </a:p>
          <a:p>
            <a:pPr marL="1125855" lvl="1" indent="-151130" defTabSz="89901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1256246" algn="l"/>
              </a:tabLst>
            </a:pPr>
            <a:r>
              <a:rPr lang="en-GB" sz="1100">
                <a:solidFill>
                  <a:srgbClr val="000000"/>
                </a:solidFill>
                <a:latin typeface="Segoe UI Light"/>
                <a:cs typeface="Segoe UI Light"/>
              </a:rPr>
              <a:t>Only 20% of emails are ever opened</a:t>
            </a:r>
            <a:r>
              <a:rPr lang="en-GB" sz="1100" baseline="30000">
                <a:solidFill>
                  <a:srgbClr val="000000"/>
                </a:solidFill>
                <a:latin typeface="Segoe UI Light"/>
                <a:cs typeface="Segoe UI Light"/>
              </a:rPr>
              <a:t>2</a:t>
            </a:r>
            <a:r>
              <a:rPr lang="en-GB" sz="1100">
                <a:solidFill>
                  <a:srgbClr val="000000"/>
                </a:solidFill>
                <a:latin typeface="Segoe UI Light"/>
                <a:cs typeface="Segoe UI Light"/>
              </a:rPr>
              <a:t> </a:t>
            </a:r>
          </a:p>
          <a:p>
            <a:pPr marL="525145" defTabSz="899010">
              <a:spcBef>
                <a:spcPts val="600"/>
              </a:spcBef>
              <a:tabLst>
                <a:tab pos="1256246" algn="l"/>
              </a:tabLst>
            </a:pPr>
            <a:r>
              <a:rPr lang="en-GB" sz="1100">
                <a:solidFill>
                  <a:srgbClr val="000000"/>
                </a:solidFill>
                <a:latin typeface="Segoe UI Light"/>
                <a:cs typeface="Segoe UI Light"/>
              </a:rPr>
              <a:t>We understand that payment delays and collection inefficiencies directly impact your cash flow and growth potential. That's why we're excited to introduce you to Text-to-Pay — a white-label solution that transforms payment collection. </a:t>
            </a:r>
          </a:p>
          <a:p>
            <a:pPr marL="525145" defTabSz="899010">
              <a:spcBef>
                <a:spcPts val="600"/>
              </a:spcBef>
              <a:tabLst>
                <a:tab pos="1256246" algn="l"/>
              </a:tabLst>
            </a:pPr>
            <a:r>
              <a:rPr lang="en-GB" sz="1100">
                <a:solidFill>
                  <a:srgbClr val="000000"/>
                </a:solidFill>
                <a:latin typeface="Segoe UI Light"/>
                <a:cs typeface="Segoe UI Light"/>
              </a:rPr>
              <a:t>Text-to-Pay enables you to: </a:t>
            </a:r>
          </a:p>
          <a:p>
            <a:pPr marL="676275" indent="-151130" defTabSz="89901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1256246" algn="l"/>
              </a:tabLst>
            </a:pPr>
            <a:r>
              <a:rPr lang="en-GB" sz="1100">
                <a:solidFill>
                  <a:srgbClr val="000000"/>
                </a:solidFill>
                <a:latin typeface="Segoe UI Light"/>
                <a:cs typeface="Segoe UI Light"/>
              </a:rPr>
              <a:t>Accelerate payment collection with convenient text-based billing </a:t>
            </a:r>
          </a:p>
          <a:p>
            <a:pPr marL="676275" indent="-151130" defTabSz="89901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1256246" algn="l"/>
              </a:tabLst>
            </a:pPr>
            <a:r>
              <a:rPr lang="en-GB" sz="1100">
                <a:solidFill>
                  <a:srgbClr val="000000"/>
                </a:solidFill>
                <a:latin typeface="Segoe UI Light"/>
                <a:cs typeface="Segoe UI Light"/>
              </a:rPr>
              <a:t>Reduce operational costs through automation </a:t>
            </a:r>
          </a:p>
          <a:p>
            <a:pPr marL="676275" indent="-151130" defTabSz="89901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1256246" algn="l"/>
              </a:tabLst>
            </a:pPr>
            <a:r>
              <a:rPr lang="en-GB" sz="110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Strengthen customer relationships with modern, preferred communication </a:t>
            </a:r>
          </a:p>
          <a:p>
            <a:pPr marL="525145" defTabSz="899010">
              <a:spcBef>
                <a:spcPts val="600"/>
              </a:spcBef>
              <a:tabLst>
                <a:tab pos="1256246" algn="l"/>
              </a:tabLst>
            </a:pPr>
            <a:r>
              <a:rPr lang="en-GB" sz="1100">
                <a:solidFill>
                  <a:srgbClr val="3BCFF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[Insert final CTA] </a:t>
            </a:r>
          </a:p>
          <a:p>
            <a:pPr marL="525145" defTabSz="899010">
              <a:spcBef>
                <a:spcPts val="600"/>
              </a:spcBef>
              <a:tabLst>
                <a:tab pos="1256246" algn="l"/>
              </a:tabLst>
            </a:pPr>
            <a:r>
              <a:rPr lang="en-GB" sz="110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Contact us today to discover more about Text-to-Pay and how to get started.</a:t>
            </a:r>
          </a:p>
          <a:p>
            <a:pPr marL="525145" defTabSz="899010">
              <a:tabLst>
                <a:tab pos="1256246" algn="l"/>
              </a:tabLst>
            </a:pPr>
            <a:endParaRPr lang="en-GB" sz="882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525145" defTabSz="899010">
              <a:tabLst>
                <a:tab pos="1256246" algn="l"/>
              </a:tabLst>
            </a:pPr>
            <a:r>
              <a:rPr lang="en-US" sz="700" baseline="3000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  <a:r>
              <a:rPr lang="en-US" sz="70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SMS Comparison, SMS Marketing Statistics 2024 for USA Businesses</a:t>
            </a:r>
          </a:p>
          <a:p>
            <a:pPr marL="525145" defTabSz="899010">
              <a:tabLst>
                <a:tab pos="1256246" algn="l"/>
              </a:tabLst>
            </a:pPr>
            <a:r>
              <a:rPr lang="en-US" sz="700" baseline="3000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  <a:r>
              <a:rPr lang="en-US" sz="70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Datos Insights, The State of Bill Pay: Digital Payment Trends and Growing Demand for Text Messaging</a:t>
            </a:r>
          </a:p>
          <a:p>
            <a:pPr marL="525145" defTabSz="899010">
              <a:tabLst>
                <a:tab pos="1256246" algn="l"/>
              </a:tabLst>
            </a:pPr>
            <a:endParaRPr lang="en-GB" sz="882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525145" defTabSz="899010">
              <a:tabLst>
                <a:tab pos="1256246" algn="l"/>
              </a:tabLst>
            </a:pPr>
            <a:endParaRPr lang="en-GB" sz="85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525145" defTabSz="899010">
              <a:tabLst>
                <a:tab pos="1256246" algn="l"/>
              </a:tabLst>
            </a:pPr>
            <a:endParaRPr lang="en-GB" sz="882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4294967295"/>
          </p:nvPr>
        </p:nvSpPr>
        <p:spPr>
          <a:xfrm>
            <a:off x="10194925" y="6480175"/>
            <a:ext cx="1997075" cy="117475"/>
          </a:xfrm>
          <a:prstGeom prst="rect">
            <a:avLst/>
          </a:prstGeom>
        </p:spPr>
        <p:txBody>
          <a:bodyPr vert="horz" wrap="square" lIns="0" tIns="7284" rIns="0" bIns="0" rtlCol="0" anchor="ctr">
            <a:spAutoFit/>
          </a:bodyPr>
          <a:lstStyle/>
          <a:p>
            <a:pPr marL="11206" defTabSz="899010">
              <a:spcBef>
                <a:spcPts val="57"/>
              </a:spcBef>
            </a:pPr>
            <a:fld id="{81D60167-4931-47E6-BA6A-407CBD079E47}" type="slidenum">
              <a:rPr spc="-22" dirty="0"/>
              <a:pPr marL="11206" defTabSz="899010">
                <a:spcBef>
                  <a:spcPts val="57"/>
                </a:spcBef>
              </a:pPr>
              <a:t>5</a:t>
            </a:fld>
            <a:endParaRPr spc="-22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E96D4F-9032-5515-2D7F-C983EADD3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12D5643E-D2CD-C583-DB48-CABD20668C5D}"/>
              </a:ext>
            </a:extLst>
          </p:cNvPr>
          <p:cNvGrpSpPr/>
          <p:nvPr/>
        </p:nvGrpSpPr>
        <p:grpSpPr>
          <a:xfrm>
            <a:off x="2543175" y="803294"/>
            <a:ext cx="7111813" cy="5794356"/>
            <a:chOff x="5209194" y="944880"/>
            <a:chExt cx="4463318" cy="5449134"/>
          </a:xfrm>
          <a:effectLst>
            <a:outerShdw blurRad="203200" sx="105000" sy="105000" algn="ctr" rotWithShape="0">
              <a:prstClr val="black">
                <a:alpha val="10000"/>
              </a:prstClr>
            </a:outerShdw>
          </a:effectLst>
        </p:grpSpPr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4AE1F060-DD7A-BA0E-C9B0-02D8A5E4EC9E}"/>
                </a:ext>
              </a:extLst>
            </p:cNvPr>
            <p:cNvSpPr/>
            <p:nvPr/>
          </p:nvSpPr>
          <p:spPr>
            <a:xfrm>
              <a:off x="5209194" y="944880"/>
              <a:ext cx="4463313" cy="675260"/>
            </a:xfrm>
            <a:custGeom>
              <a:avLst/>
              <a:gdLst/>
              <a:ahLst/>
              <a:cxnLst/>
              <a:rect l="l" t="t" r="r" b="b"/>
              <a:pathLst>
                <a:path w="4309745" h="612140">
                  <a:moveTo>
                    <a:pt x="4165206" y="0"/>
                  </a:moveTo>
                  <a:lnTo>
                    <a:pt x="144005" y="0"/>
                  </a:lnTo>
                  <a:lnTo>
                    <a:pt x="98490" y="7340"/>
                  </a:lnTo>
                  <a:lnTo>
                    <a:pt x="58959" y="27782"/>
                  </a:lnTo>
                  <a:lnTo>
                    <a:pt x="27785" y="58954"/>
                  </a:lnTo>
                  <a:lnTo>
                    <a:pt x="7341" y="98485"/>
                  </a:lnTo>
                  <a:lnTo>
                    <a:pt x="0" y="144005"/>
                  </a:lnTo>
                  <a:lnTo>
                    <a:pt x="0" y="612000"/>
                  </a:lnTo>
                  <a:lnTo>
                    <a:pt x="4309211" y="612000"/>
                  </a:lnTo>
                  <a:lnTo>
                    <a:pt x="4309211" y="144005"/>
                  </a:lnTo>
                  <a:lnTo>
                    <a:pt x="4301869" y="98485"/>
                  </a:lnTo>
                  <a:lnTo>
                    <a:pt x="4281425" y="58954"/>
                  </a:lnTo>
                  <a:lnTo>
                    <a:pt x="4250252" y="27782"/>
                  </a:lnTo>
                  <a:lnTo>
                    <a:pt x="4210721" y="7340"/>
                  </a:lnTo>
                  <a:lnTo>
                    <a:pt x="4165206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pPr algn="just" defTabSz="899010"/>
              <a:endParaRPr sz="1770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B721ECF4-F0CE-7308-B3AC-C353C0EF8083}"/>
                </a:ext>
              </a:extLst>
            </p:cNvPr>
            <p:cNvSpPr/>
            <p:nvPr/>
          </p:nvSpPr>
          <p:spPr>
            <a:xfrm>
              <a:off x="5209199" y="1572768"/>
              <a:ext cx="4463313" cy="4821246"/>
            </a:xfrm>
            <a:custGeom>
              <a:avLst/>
              <a:gdLst/>
              <a:ahLst/>
              <a:cxnLst/>
              <a:rect l="l" t="t" r="r" b="b"/>
              <a:pathLst>
                <a:path w="4309745" h="4781550">
                  <a:moveTo>
                    <a:pt x="4309198" y="0"/>
                  </a:moveTo>
                  <a:lnTo>
                    <a:pt x="0" y="0"/>
                  </a:lnTo>
                  <a:lnTo>
                    <a:pt x="0" y="4637138"/>
                  </a:lnTo>
                  <a:lnTo>
                    <a:pt x="7340" y="4682652"/>
                  </a:lnTo>
                  <a:lnTo>
                    <a:pt x="27782" y="4722179"/>
                  </a:lnTo>
                  <a:lnTo>
                    <a:pt x="58954" y="4753349"/>
                  </a:lnTo>
                  <a:lnTo>
                    <a:pt x="98485" y="4773790"/>
                  </a:lnTo>
                  <a:lnTo>
                    <a:pt x="144005" y="4781130"/>
                  </a:lnTo>
                  <a:lnTo>
                    <a:pt x="4165206" y="4781130"/>
                  </a:lnTo>
                  <a:lnTo>
                    <a:pt x="4210720" y="4773790"/>
                  </a:lnTo>
                  <a:lnTo>
                    <a:pt x="4250247" y="4753349"/>
                  </a:lnTo>
                  <a:lnTo>
                    <a:pt x="4281417" y="4722179"/>
                  </a:lnTo>
                  <a:lnTo>
                    <a:pt x="4301858" y="4682652"/>
                  </a:lnTo>
                  <a:lnTo>
                    <a:pt x="4309198" y="4637138"/>
                  </a:lnTo>
                  <a:lnTo>
                    <a:pt x="43091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algn="just" defTabSz="899010"/>
              <a:endParaRPr sz="1770">
                <a:solidFill>
                  <a:srgbClr val="000000"/>
                </a:solidFill>
                <a:latin typeface="Segoe UI"/>
              </a:endParaRPr>
            </a:p>
          </p:txBody>
        </p:sp>
      </p:grpSp>
      <p:sp>
        <p:nvSpPr>
          <p:cNvPr id="14" name="object 14">
            <a:extLst>
              <a:ext uri="{FF2B5EF4-FFF2-40B4-BE49-F238E27FC236}">
                <a16:creationId xmlns:a16="http://schemas.microsoft.com/office/drawing/2014/main" id="{5351D82A-A693-19B3-84D5-1D8D5C2B1E88}"/>
              </a:ext>
            </a:extLst>
          </p:cNvPr>
          <p:cNvSpPr/>
          <p:nvPr/>
        </p:nvSpPr>
        <p:spPr>
          <a:xfrm>
            <a:off x="3407369" y="977153"/>
            <a:ext cx="270062" cy="270062"/>
          </a:xfrm>
          <a:custGeom>
            <a:avLst/>
            <a:gdLst/>
            <a:ahLst/>
            <a:cxnLst/>
            <a:rect l="l" t="t" r="r" b="b"/>
            <a:pathLst>
              <a:path w="306070" h="306069">
                <a:moveTo>
                  <a:pt x="244805" y="0"/>
                </a:moveTo>
                <a:lnTo>
                  <a:pt x="61201" y="0"/>
                </a:lnTo>
                <a:lnTo>
                  <a:pt x="37381" y="4808"/>
                </a:lnTo>
                <a:lnTo>
                  <a:pt x="17927" y="17922"/>
                </a:lnTo>
                <a:lnTo>
                  <a:pt x="4810" y="37376"/>
                </a:lnTo>
                <a:lnTo>
                  <a:pt x="0" y="61201"/>
                </a:lnTo>
                <a:lnTo>
                  <a:pt x="0" y="244805"/>
                </a:lnTo>
                <a:lnTo>
                  <a:pt x="4810" y="268623"/>
                </a:lnTo>
                <a:lnTo>
                  <a:pt x="17927" y="288072"/>
                </a:lnTo>
                <a:lnTo>
                  <a:pt x="37381" y="301185"/>
                </a:lnTo>
                <a:lnTo>
                  <a:pt x="61201" y="305993"/>
                </a:lnTo>
                <a:lnTo>
                  <a:pt x="244805" y="305993"/>
                </a:lnTo>
                <a:lnTo>
                  <a:pt x="268625" y="301185"/>
                </a:lnTo>
                <a:lnTo>
                  <a:pt x="288078" y="288072"/>
                </a:lnTo>
                <a:lnTo>
                  <a:pt x="301196" y="268623"/>
                </a:lnTo>
                <a:lnTo>
                  <a:pt x="306006" y="244805"/>
                </a:lnTo>
                <a:lnTo>
                  <a:pt x="306006" y="61201"/>
                </a:lnTo>
                <a:lnTo>
                  <a:pt x="301196" y="37376"/>
                </a:lnTo>
                <a:lnTo>
                  <a:pt x="288078" y="17922"/>
                </a:lnTo>
                <a:lnTo>
                  <a:pt x="268625" y="4808"/>
                </a:lnTo>
                <a:lnTo>
                  <a:pt x="2448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99010"/>
            <a:endParaRPr sz="1770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B445FFB0-7E1F-FED0-2A8B-BBE876BC7258}"/>
              </a:ext>
            </a:extLst>
          </p:cNvPr>
          <p:cNvSpPr txBox="1"/>
          <p:nvPr/>
        </p:nvSpPr>
        <p:spPr>
          <a:xfrm>
            <a:off x="2365878" y="703197"/>
            <a:ext cx="6821580" cy="5879301"/>
          </a:xfrm>
          <a:prstGeom prst="rect">
            <a:avLst/>
          </a:prstGeom>
        </p:spPr>
        <p:txBody>
          <a:bodyPr vert="horz" wrap="square" lIns="0" tIns="114299" rIns="0" bIns="0" rtlCol="0">
            <a:spAutoFit/>
          </a:bodyPr>
          <a:lstStyle/>
          <a:p>
            <a:pPr defTabSz="899010">
              <a:spcBef>
                <a:spcPts val="899"/>
              </a:spcBef>
            </a:pPr>
            <a:endParaRPr sz="1412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494206" defTabSz="899010">
              <a:tabLst>
                <a:tab pos="1117846" algn="l"/>
              </a:tabLst>
            </a:pPr>
            <a:r>
              <a:rPr sz="2118" b="1" spc="-13" baseline="1736">
                <a:solidFill>
                  <a:srgbClr val="FFFFFF"/>
                </a:solidFill>
                <a:cs typeface="Blinker"/>
              </a:rPr>
              <a:t>Email</a:t>
            </a:r>
            <a:r>
              <a:rPr lang="en-GB" sz="2118" b="1" baseline="1736">
                <a:solidFill>
                  <a:srgbClr val="FFFFFF"/>
                </a:solidFill>
                <a:latin typeface="Blinker"/>
                <a:cs typeface="Blinker"/>
              </a:rPr>
              <a:t>	</a:t>
            </a:r>
            <a:r>
              <a:rPr lang="en-GB" sz="1500" b="1" spc="-44">
                <a:solidFill>
                  <a:srgbClr val="3BCFF0"/>
                </a:solidFill>
                <a:cs typeface="Blinker"/>
              </a:rPr>
              <a:t>2</a:t>
            </a:r>
            <a:endParaRPr sz="1500">
              <a:solidFill>
                <a:srgbClr val="3BCFF0"/>
              </a:solidFill>
              <a:cs typeface="Blinker"/>
            </a:endParaRPr>
          </a:p>
          <a:p>
            <a:pPr defTabSz="899010">
              <a:spcBef>
                <a:spcPts val="569"/>
              </a:spcBef>
            </a:pPr>
            <a:endParaRPr sz="1412">
              <a:solidFill>
                <a:srgbClr val="000000"/>
              </a:solidFill>
              <a:latin typeface="Blinker"/>
              <a:cs typeface="Blinker"/>
            </a:endParaRPr>
          </a:p>
          <a:p>
            <a:pPr marL="525584" defTabSz="899010">
              <a:tabLst>
                <a:tab pos="1256246" algn="l"/>
              </a:tabLst>
            </a:pPr>
            <a:r>
              <a:rPr sz="1000" b="1">
                <a:solidFill>
                  <a:srgbClr val="1B1B6F"/>
                </a:solidFill>
                <a:cs typeface="Segoe UI Light" panose="020B0502040204020203" pitchFamily="34" charset="0"/>
              </a:rPr>
              <a:t>Subject</a:t>
            </a:r>
            <a:r>
              <a:rPr sz="1000" b="1" spc="-31">
                <a:solidFill>
                  <a:srgbClr val="1B1B6F"/>
                </a:solidFill>
                <a:cs typeface="Segoe UI Light" panose="020B0502040204020203" pitchFamily="34" charset="0"/>
              </a:rPr>
              <a:t> </a:t>
            </a:r>
            <a:r>
              <a:rPr sz="1000" b="1" spc="-9">
                <a:solidFill>
                  <a:srgbClr val="1B1B6E"/>
                </a:solidFill>
                <a:cs typeface="Segoe UI Light" panose="020B0502040204020203" pitchFamily="34" charset="0"/>
              </a:rPr>
              <a:t>line</a:t>
            </a:r>
            <a:r>
              <a:rPr sz="1000" b="1" spc="-9">
                <a:solidFill>
                  <a:srgbClr val="1B1B6F"/>
                </a:solidFill>
                <a:cs typeface="Segoe UI Light" panose="020B0502040204020203" pitchFamily="34" charset="0"/>
              </a:rPr>
              <a:t>:</a:t>
            </a:r>
            <a:r>
              <a:rPr sz="1000" b="1">
                <a:solidFill>
                  <a:srgbClr val="1B1B6F"/>
                </a:solidFill>
                <a:cs typeface="Segoe UI Light" panose="020B0502040204020203" pitchFamily="34" charset="0"/>
              </a:rPr>
              <a:t>	</a:t>
            </a:r>
            <a:r>
              <a:rPr lang="en-GB" sz="1000" b="1">
                <a:solidFill>
                  <a:srgbClr val="000000"/>
                </a:solidFill>
                <a:cs typeface="Segoe UI Light" panose="020B0502040204020203" pitchFamily="34" charset="0"/>
              </a:rPr>
              <a:t>Are payment challenges affecting your bottom line? </a:t>
            </a:r>
            <a:endParaRPr sz="1000" b="1">
              <a:solidFill>
                <a:srgbClr val="3BCFF0"/>
              </a:solidFill>
              <a:cs typeface="Segoe UI Light" panose="020B0502040204020203" pitchFamily="34" charset="0"/>
            </a:endParaRPr>
          </a:p>
          <a:p>
            <a:pPr marL="1256246" marR="555841" indent="-730662" defTabSz="899010"/>
            <a:r>
              <a:rPr sz="1000" b="1" spc="-9">
                <a:solidFill>
                  <a:srgbClr val="1B1B6F"/>
                </a:solidFill>
                <a:cs typeface="Segoe UI Light" panose="020B0502040204020203" pitchFamily="34" charset="0"/>
              </a:rPr>
              <a:t>Preview</a:t>
            </a:r>
            <a:r>
              <a:rPr sz="1000" b="1" spc="-13">
                <a:solidFill>
                  <a:srgbClr val="1B1B6F"/>
                </a:solidFill>
                <a:cs typeface="Segoe UI Light" panose="020B0502040204020203" pitchFamily="34" charset="0"/>
              </a:rPr>
              <a:t> </a:t>
            </a:r>
            <a:r>
              <a:rPr sz="1000" b="1">
                <a:solidFill>
                  <a:srgbClr val="1B1B6F"/>
                </a:solidFill>
                <a:cs typeface="Segoe UI Light" panose="020B0502040204020203" pitchFamily="34" charset="0"/>
              </a:rPr>
              <a:t>copy:</a:t>
            </a:r>
            <a:r>
              <a:rPr lang="en-US" sz="1000" b="1" spc="224">
                <a:solidFill>
                  <a:srgbClr val="1B1B6F"/>
                </a:solidFill>
                <a:cs typeface="Segoe UI Light" panose="020B0502040204020203" pitchFamily="34" charset="0"/>
              </a:rPr>
              <a:t>  </a:t>
            </a:r>
            <a:r>
              <a:rPr lang="en-GB" sz="1000" spc="-9">
                <a:solidFill>
                  <a:srgbClr val="000000"/>
                </a:solidFill>
                <a:cs typeface="Segoe UI Light" panose="020B0502040204020203" pitchFamily="34" charset="0"/>
              </a:rPr>
              <a:t>Text-to-Pay eliminates delayed payments and manual processes </a:t>
            </a:r>
          </a:p>
          <a:p>
            <a:pPr marL="525584" defTabSz="899010">
              <a:spcBef>
                <a:spcPts val="750"/>
              </a:spcBef>
              <a:tabLst>
                <a:tab pos="1256246" algn="l"/>
              </a:tabLst>
            </a:pPr>
            <a:r>
              <a:rPr sz="1000" b="1" spc="-9">
                <a:solidFill>
                  <a:srgbClr val="1B1B6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Body:</a:t>
            </a:r>
            <a:r>
              <a:rPr sz="1000" b="1">
                <a:solidFill>
                  <a:srgbClr val="1B1B6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endParaRPr lang="en-US" sz="1000" b="1">
              <a:solidFill>
                <a:srgbClr val="1B1B6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525584" defTabSz="899010">
              <a:spcBef>
                <a:spcPts val="600"/>
              </a:spcBef>
              <a:tabLst>
                <a:tab pos="1256246" algn="l"/>
              </a:tabLst>
            </a:pPr>
            <a:r>
              <a:rPr lang="en-GB" sz="100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Hello </a:t>
            </a:r>
            <a:r>
              <a:rPr lang="en-GB" sz="1000">
                <a:solidFill>
                  <a:srgbClr val="3BCFF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[name], </a:t>
            </a:r>
          </a:p>
          <a:p>
            <a:pPr marL="525584" defTabSz="899010">
              <a:spcBef>
                <a:spcPts val="600"/>
              </a:spcBef>
              <a:tabLst>
                <a:tab pos="1256246" algn="l"/>
              </a:tabLst>
            </a:pPr>
            <a:r>
              <a:rPr lang="en-GB" sz="100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Text-to-Pay resolves common payment challenges that may be affecting your business: </a:t>
            </a:r>
          </a:p>
          <a:p>
            <a:pPr marL="525584" defTabSz="899010">
              <a:spcBef>
                <a:spcPts val="600"/>
              </a:spcBef>
              <a:tabLst>
                <a:tab pos="1256246" algn="l"/>
              </a:tabLst>
            </a:pPr>
            <a:r>
              <a:rPr lang="en-GB" sz="1000" b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Challenge #1: </a:t>
            </a:r>
            <a:r>
              <a:rPr lang="en-GB" sz="100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Delayed and delinquent payments </a:t>
            </a:r>
          </a:p>
          <a:p>
            <a:pPr marL="525584" defTabSz="899010">
              <a:spcBef>
                <a:spcPts val="600"/>
              </a:spcBef>
              <a:tabLst>
                <a:tab pos="1256246" algn="l"/>
              </a:tabLst>
            </a:pPr>
            <a:r>
              <a:rPr lang="en-GB" sz="100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Late payments restrict cash flow, often forcing costly borrowing to maintain operations. With Text-to-Pay, you eliminate postal lag and overlooked communications, securing faster payments that boost cash flow. </a:t>
            </a:r>
          </a:p>
          <a:p>
            <a:pPr marL="525584" defTabSz="899010">
              <a:spcBef>
                <a:spcPts val="600"/>
              </a:spcBef>
              <a:tabLst>
                <a:tab pos="1256246" algn="l"/>
              </a:tabLst>
            </a:pPr>
            <a:r>
              <a:rPr lang="en-GB" sz="1000" b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Challenge #2:</a:t>
            </a:r>
            <a:r>
              <a:rPr lang="en-GB" sz="100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Manual payment collection </a:t>
            </a:r>
          </a:p>
          <a:p>
            <a:pPr marL="525584" defTabSz="899010">
              <a:spcBef>
                <a:spcPts val="600"/>
              </a:spcBef>
              <a:tabLst>
                <a:tab pos="1256246" algn="l"/>
              </a:tabLst>
            </a:pPr>
            <a:r>
              <a:rPr lang="en-GB" sz="100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Generating invoices, tracking payments, making follow-up calls, and reconciling payments are time-consuming tasks prone to human error. Text-to-Pay automates these processes, reducing operational costs and minimizing errors. </a:t>
            </a:r>
          </a:p>
          <a:p>
            <a:pPr marL="525584" defTabSz="899010">
              <a:spcBef>
                <a:spcPts val="600"/>
              </a:spcBef>
              <a:tabLst>
                <a:tab pos="1256246" algn="l"/>
              </a:tabLst>
            </a:pPr>
            <a:r>
              <a:rPr lang="en-GB" sz="1000" b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Challenge #3: </a:t>
            </a:r>
            <a:r>
              <a:rPr lang="en-GB" sz="100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Consumer indifference </a:t>
            </a:r>
          </a:p>
          <a:p>
            <a:pPr marL="525584" defTabSz="899010">
              <a:spcBef>
                <a:spcPts val="600"/>
              </a:spcBef>
              <a:tabLst>
                <a:tab pos="1256246" algn="l"/>
              </a:tabLst>
            </a:pPr>
            <a:r>
              <a:rPr lang="en-GB" sz="100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When customers view your relationship as purely transactional, they're more likely to switch to competitors. Text-to-Pay transforms payments into personalized, convenient interactions that strengthen relationships. </a:t>
            </a:r>
          </a:p>
          <a:p>
            <a:pPr marL="525584" defTabSz="899010">
              <a:spcBef>
                <a:spcPts val="600"/>
              </a:spcBef>
              <a:tabLst>
                <a:tab pos="1256246" algn="l"/>
              </a:tabLst>
            </a:pPr>
            <a:r>
              <a:rPr lang="en-GB" sz="1000" b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Challenge #4:</a:t>
            </a:r>
            <a:r>
              <a:rPr lang="en-GB" sz="100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Evolving consumer expectations </a:t>
            </a:r>
          </a:p>
          <a:p>
            <a:pPr marL="525584" defTabSz="899010">
              <a:spcBef>
                <a:spcPts val="600"/>
              </a:spcBef>
              <a:tabLst>
                <a:tab pos="1256246" algn="l"/>
              </a:tabLst>
            </a:pPr>
            <a:r>
              <a:rPr lang="en-GB" sz="100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Today's consumers prefer text over calls, read texts more than emails, and expect fast, easy payment options. Text-to-Pay meets these modern preferences, keeping you ahead of the competition. </a:t>
            </a:r>
          </a:p>
          <a:p>
            <a:pPr marL="525584" defTabSz="899010">
              <a:spcBef>
                <a:spcPts val="600"/>
              </a:spcBef>
              <a:tabLst>
                <a:tab pos="1256246" algn="l"/>
              </a:tabLst>
            </a:pPr>
            <a:r>
              <a:rPr lang="en-GB" sz="100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Did you know that </a:t>
            </a:r>
            <a:r>
              <a:rPr lang="en-GB" sz="1000" b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70% of consumers want to receive text messages related to making payments</a:t>
            </a:r>
            <a:r>
              <a:rPr lang="en-GB" sz="1000" b="1" baseline="3000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  <a:r>
              <a:rPr lang="en-GB" sz="1000" b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? </a:t>
            </a:r>
            <a:r>
              <a:rPr lang="en-GB" sz="100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 even more compelling, about </a:t>
            </a:r>
            <a:br>
              <a:rPr lang="en-GB" sz="100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GB" sz="1000" b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50% of those who received a payment text in the last 12 months paid their bill via text. </a:t>
            </a:r>
          </a:p>
          <a:p>
            <a:pPr marL="525584" defTabSz="899010">
              <a:spcBef>
                <a:spcPts val="600"/>
              </a:spcBef>
              <a:tabLst>
                <a:tab pos="1256246" algn="l"/>
              </a:tabLst>
            </a:pPr>
            <a:r>
              <a:rPr lang="en-GB" sz="1000">
                <a:solidFill>
                  <a:srgbClr val="3BCFF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[Insert final CTA]  </a:t>
            </a:r>
          </a:p>
          <a:p>
            <a:pPr marL="525584" defTabSz="899010">
              <a:spcBef>
                <a:spcPts val="600"/>
              </a:spcBef>
              <a:tabLst>
                <a:tab pos="1256246" algn="l"/>
              </a:tabLst>
            </a:pPr>
            <a:r>
              <a:rPr lang="en-GB" sz="100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Solve payment-related business challenges with Text-to-Pay. Get started today. </a:t>
            </a:r>
          </a:p>
          <a:p>
            <a:pPr marL="525584" defTabSz="899010">
              <a:spcBef>
                <a:spcPts val="600"/>
              </a:spcBef>
              <a:tabLst>
                <a:tab pos="1256246" algn="l"/>
              </a:tabLst>
            </a:pPr>
            <a:endParaRPr lang="en-GB" sz="882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525584" defTabSz="899010">
              <a:tabLst>
                <a:tab pos="1256246" algn="l"/>
              </a:tabLst>
            </a:pPr>
            <a:r>
              <a:rPr lang="en-US" sz="700" baseline="3000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  <a:r>
              <a:rPr lang="en-US" sz="70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Text Request, 2023 State of Business Texting Report</a:t>
            </a:r>
          </a:p>
          <a:p>
            <a:pPr marL="525584" defTabSz="899010">
              <a:spcBef>
                <a:spcPts val="600"/>
              </a:spcBef>
              <a:tabLst>
                <a:tab pos="1256246" algn="l"/>
              </a:tabLst>
            </a:pPr>
            <a:endParaRPr lang="en-GB" sz="882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37C2507E-169B-D40D-78CF-BDAF6DBF9CDD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0194925" y="6480175"/>
            <a:ext cx="1997075" cy="117475"/>
          </a:xfrm>
          <a:prstGeom prst="rect">
            <a:avLst/>
          </a:prstGeom>
        </p:spPr>
        <p:txBody>
          <a:bodyPr vert="horz" wrap="square" lIns="0" tIns="7284" rIns="0" bIns="0" rtlCol="0" anchor="ctr">
            <a:spAutoFit/>
          </a:bodyPr>
          <a:lstStyle/>
          <a:p>
            <a:pPr marL="11206" defTabSz="899010">
              <a:spcBef>
                <a:spcPts val="57"/>
              </a:spcBef>
            </a:pPr>
            <a:fld id="{81D60167-4931-47E6-BA6A-407CBD079E47}" type="slidenum">
              <a:rPr spc="-22" dirty="0"/>
              <a:pPr marL="11206" defTabSz="899010">
                <a:spcBef>
                  <a:spcPts val="57"/>
                </a:spcBef>
              </a:pPr>
              <a:t>6</a:t>
            </a:fld>
            <a:endParaRPr spc="-22"/>
          </a:p>
        </p:txBody>
      </p:sp>
    </p:spTree>
    <p:extLst>
      <p:ext uri="{BB962C8B-B14F-4D97-AF65-F5344CB8AC3E}">
        <p14:creationId xmlns:p14="http://schemas.microsoft.com/office/powerpoint/2010/main" val="3290726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8B6CD1-E0C3-0EA4-EC65-3B7A53613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A6780FF7-9FAD-DF3C-85E0-CAC3B0EB151A}"/>
              </a:ext>
            </a:extLst>
          </p:cNvPr>
          <p:cNvGrpSpPr/>
          <p:nvPr/>
        </p:nvGrpSpPr>
        <p:grpSpPr>
          <a:xfrm>
            <a:off x="2425786" y="571519"/>
            <a:ext cx="7327814" cy="6207596"/>
            <a:chOff x="5209194" y="944880"/>
            <a:chExt cx="4463318" cy="5449134"/>
          </a:xfrm>
          <a:effectLst>
            <a:outerShdw blurRad="203200" sx="105000" sy="105000" algn="ctr" rotWithShape="0">
              <a:prstClr val="black">
                <a:alpha val="10000"/>
              </a:prstClr>
            </a:outerShdw>
          </a:effectLst>
        </p:grpSpPr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C9B1069F-CE3B-7F59-5C15-C7B0BA0E9401}"/>
                </a:ext>
              </a:extLst>
            </p:cNvPr>
            <p:cNvSpPr/>
            <p:nvPr/>
          </p:nvSpPr>
          <p:spPr>
            <a:xfrm>
              <a:off x="5209194" y="944880"/>
              <a:ext cx="4463313" cy="675260"/>
            </a:xfrm>
            <a:custGeom>
              <a:avLst/>
              <a:gdLst/>
              <a:ahLst/>
              <a:cxnLst/>
              <a:rect l="l" t="t" r="r" b="b"/>
              <a:pathLst>
                <a:path w="4309745" h="612140">
                  <a:moveTo>
                    <a:pt x="4165206" y="0"/>
                  </a:moveTo>
                  <a:lnTo>
                    <a:pt x="144005" y="0"/>
                  </a:lnTo>
                  <a:lnTo>
                    <a:pt x="98490" y="7340"/>
                  </a:lnTo>
                  <a:lnTo>
                    <a:pt x="58959" y="27782"/>
                  </a:lnTo>
                  <a:lnTo>
                    <a:pt x="27785" y="58954"/>
                  </a:lnTo>
                  <a:lnTo>
                    <a:pt x="7341" y="98485"/>
                  </a:lnTo>
                  <a:lnTo>
                    <a:pt x="0" y="144005"/>
                  </a:lnTo>
                  <a:lnTo>
                    <a:pt x="0" y="612000"/>
                  </a:lnTo>
                  <a:lnTo>
                    <a:pt x="4309211" y="612000"/>
                  </a:lnTo>
                  <a:lnTo>
                    <a:pt x="4309211" y="144005"/>
                  </a:lnTo>
                  <a:lnTo>
                    <a:pt x="4301869" y="98485"/>
                  </a:lnTo>
                  <a:lnTo>
                    <a:pt x="4281425" y="58954"/>
                  </a:lnTo>
                  <a:lnTo>
                    <a:pt x="4250252" y="27782"/>
                  </a:lnTo>
                  <a:lnTo>
                    <a:pt x="4210721" y="7340"/>
                  </a:lnTo>
                  <a:lnTo>
                    <a:pt x="4165206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pPr marL="0" marR="0" lvl="0" indent="0" algn="just" defTabSz="8990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CE8BDE68-0B40-0B82-8E3D-5B10A3BD360E}"/>
                </a:ext>
              </a:extLst>
            </p:cNvPr>
            <p:cNvSpPr/>
            <p:nvPr/>
          </p:nvSpPr>
          <p:spPr>
            <a:xfrm>
              <a:off x="5209199" y="1572768"/>
              <a:ext cx="4463313" cy="4821246"/>
            </a:xfrm>
            <a:custGeom>
              <a:avLst/>
              <a:gdLst/>
              <a:ahLst/>
              <a:cxnLst/>
              <a:rect l="l" t="t" r="r" b="b"/>
              <a:pathLst>
                <a:path w="4309745" h="4781550">
                  <a:moveTo>
                    <a:pt x="4309198" y="0"/>
                  </a:moveTo>
                  <a:lnTo>
                    <a:pt x="0" y="0"/>
                  </a:lnTo>
                  <a:lnTo>
                    <a:pt x="0" y="4637138"/>
                  </a:lnTo>
                  <a:lnTo>
                    <a:pt x="7340" y="4682652"/>
                  </a:lnTo>
                  <a:lnTo>
                    <a:pt x="27782" y="4722179"/>
                  </a:lnTo>
                  <a:lnTo>
                    <a:pt x="58954" y="4753349"/>
                  </a:lnTo>
                  <a:lnTo>
                    <a:pt x="98485" y="4773790"/>
                  </a:lnTo>
                  <a:lnTo>
                    <a:pt x="144005" y="4781130"/>
                  </a:lnTo>
                  <a:lnTo>
                    <a:pt x="4165206" y="4781130"/>
                  </a:lnTo>
                  <a:lnTo>
                    <a:pt x="4210720" y="4773790"/>
                  </a:lnTo>
                  <a:lnTo>
                    <a:pt x="4250247" y="4753349"/>
                  </a:lnTo>
                  <a:lnTo>
                    <a:pt x="4281417" y="4722179"/>
                  </a:lnTo>
                  <a:lnTo>
                    <a:pt x="4301858" y="4682652"/>
                  </a:lnTo>
                  <a:lnTo>
                    <a:pt x="4309198" y="4637138"/>
                  </a:lnTo>
                  <a:lnTo>
                    <a:pt x="43091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just" defTabSz="8990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4" name="object 14">
            <a:extLst>
              <a:ext uri="{FF2B5EF4-FFF2-40B4-BE49-F238E27FC236}">
                <a16:creationId xmlns:a16="http://schemas.microsoft.com/office/drawing/2014/main" id="{C701F246-F368-A447-D29F-701A2ED43D2E}"/>
              </a:ext>
            </a:extLst>
          </p:cNvPr>
          <p:cNvSpPr/>
          <p:nvPr/>
        </p:nvSpPr>
        <p:spPr>
          <a:xfrm>
            <a:off x="3369269" y="870597"/>
            <a:ext cx="270062" cy="270062"/>
          </a:xfrm>
          <a:custGeom>
            <a:avLst/>
            <a:gdLst/>
            <a:ahLst/>
            <a:cxnLst/>
            <a:rect l="l" t="t" r="r" b="b"/>
            <a:pathLst>
              <a:path w="306070" h="306069">
                <a:moveTo>
                  <a:pt x="244805" y="0"/>
                </a:moveTo>
                <a:lnTo>
                  <a:pt x="61201" y="0"/>
                </a:lnTo>
                <a:lnTo>
                  <a:pt x="37381" y="4808"/>
                </a:lnTo>
                <a:lnTo>
                  <a:pt x="17927" y="17922"/>
                </a:lnTo>
                <a:lnTo>
                  <a:pt x="4810" y="37376"/>
                </a:lnTo>
                <a:lnTo>
                  <a:pt x="0" y="61201"/>
                </a:lnTo>
                <a:lnTo>
                  <a:pt x="0" y="244805"/>
                </a:lnTo>
                <a:lnTo>
                  <a:pt x="4810" y="268623"/>
                </a:lnTo>
                <a:lnTo>
                  <a:pt x="17927" y="288072"/>
                </a:lnTo>
                <a:lnTo>
                  <a:pt x="37381" y="301185"/>
                </a:lnTo>
                <a:lnTo>
                  <a:pt x="61201" y="305993"/>
                </a:lnTo>
                <a:lnTo>
                  <a:pt x="244805" y="305993"/>
                </a:lnTo>
                <a:lnTo>
                  <a:pt x="268625" y="301185"/>
                </a:lnTo>
                <a:lnTo>
                  <a:pt x="288078" y="288072"/>
                </a:lnTo>
                <a:lnTo>
                  <a:pt x="301196" y="268623"/>
                </a:lnTo>
                <a:lnTo>
                  <a:pt x="306006" y="244805"/>
                </a:lnTo>
                <a:lnTo>
                  <a:pt x="306006" y="61201"/>
                </a:lnTo>
                <a:lnTo>
                  <a:pt x="301196" y="37376"/>
                </a:lnTo>
                <a:lnTo>
                  <a:pt x="288078" y="17922"/>
                </a:lnTo>
                <a:lnTo>
                  <a:pt x="268625" y="4808"/>
                </a:lnTo>
                <a:lnTo>
                  <a:pt x="2448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FA686A25-E8EE-47EE-C25D-D5862142555B}"/>
              </a:ext>
            </a:extLst>
          </p:cNvPr>
          <p:cNvSpPr txBox="1"/>
          <p:nvPr/>
        </p:nvSpPr>
        <p:spPr>
          <a:xfrm>
            <a:off x="2330528" y="549294"/>
            <a:ext cx="6660215" cy="6207596"/>
          </a:xfrm>
          <a:prstGeom prst="rect">
            <a:avLst/>
          </a:prstGeom>
        </p:spPr>
        <p:txBody>
          <a:bodyPr vert="horz" wrap="square" lIns="0" tIns="114299" rIns="0" bIns="0" rtlCol="0">
            <a:spAutoFit/>
          </a:bodyPr>
          <a:lstStyle/>
          <a:p>
            <a:pPr marL="0" marR="0" lvl="0" indent="0" algn="l" defTabSz="899010" rtl="0" eaLnBrk="1" fontAlgn="auto" latinLnBrk="0" hangingPunct="1">
              <a:lnSpc>
                <a:spcPct val="100000"/>
              </a:lnSpc>
              <a:spcBef>
                <a:spcPts val="8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1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494206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17846" algn="l"/>
              </a:tabLst>
              <a:defRPr/>
            </a:pPr>
            <a:r>
              <a:rPr kumimoji="0" sz="2118" b="1" i="0" u="none" strike="noStrike" kern="1200" cap="none" spc="-13" normalizeH="0" baseline="1736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Blinker"/>
              </a:rPr>
              <a:t>Email</a:t>
            </a:r>
            <a:r>
              <a:rPr kumimoji="0" lang="en-GB" sz="2118" b="1" i="0" u="none" strike="noStrike" kern="1200" cap="none" spc="0" normalizeH="0" baseline="1736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linker"/>
                <a:ea typeface="+mn-ea"/>
                <a:cs typeface="Blinker"/>
              </a:rPr>
              <a:t>	</a:t>
            </a:r>
            <a:r>
              <a:rPr kumimoji="0" lang="en-GB" sz="1500" b="1" i="0" u="none" strike="noStrike" kern="1200" cap="none" spc="-44" normalizeH="0" baseline="0" noProof="0">
                <a:ln>
                  <a:noFill/>
                </a:ln>
                <a:solidFill>
                  <a:srgbClr val="3BCFF0"/>
                </a:solidFill>
                <a:effectLst/>
                <a:uLnTx/>
                <a:uFillTx/>
                <a:ea typeface="+mn-ea"/>
                <a:cs typeface="Blinker"/>
              </a:rPr>
              <a:t>3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3BCFF0"/>
              </a:solidFill>
              <a:effectLst/>
              <a:uLnTx/>
              <a:uFillTx/>
              <a:ea typeface="+mn-ea"/>
              <a:cs typeface="Blinker"/>
            </a:endParaRPr>
          </a:p>
          <a:p>
            <a:pPr marL="0" marR="0" lvl="0" indent="0" algn="l" defTabSz="899010" rtl="0" eaLnBrk="1" fontAlgn="auto" latinLnBrk="0" hangingPunct="1">
              <a:lnSpc>
                <a:spcPct val="100000"/>
              </a:lnSpc>
              <a:spcBef>
                <a:spcPts val="56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1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linker"/>
              <a:ea typeface="+mn-ea"/>
              <a:cs typeface="Blinker"/>
            </a:endParaRPr>
          </a:p>
          <a:p>
            <a:pPr marL="525584" marR="0" lvl="0" indent="0" algn="l" defTabSz="89901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sz="1100" b="1" i="0" u="none" strike="noStrike" kern="1200" cap="none" spc="0" normalizeH="0" baseline="0" noProof="0">
                <a:ln>
                  <a:noFill/>
                </a:ln>
                <a:solidFill>
                  <a:srgbClr val="1B1B6F"/>
                </a:solidFill>
                <a:effectLst/>
                <a:uLnTx/>
                <a:uFillTx/>
                <a:ea typeface="+mn-ea"/>
                <a:cs typeface="Blinker SemiBold"/>
              </a:rPr>
              <a:t>Subject</a:t>
            </a:r>
            <a:r>
              <a:rPr kumimoji="0" sz="1100" b="1" i="0" u="none" strike="noStrike" kern="1200" cap="none" spc="-31" normalizeH="0" baseline="0" noProof="0">
                <a:ln>
                  <a:noFill/>
                </a:ln>
                <a:solidFill>
                  <a:srgbClr val="1B1B6F"/>
                </a:solidFill>
                <a:effectLst/>
                <a:uLnTx/>
                <a:uFillTx/>
                <a:ea typeface="+mn-ea"/>
                <a:cs typeface="Blinker SemiBold"/>
              </a:rPr>
              <a:t> </a:t>
            </a:r>
            <a:r>
              <a:rPr kumimoji="0" sz="1100" b="1" i="0" u="none" strike="noStrike" kern="1200" cap="none" spc="-9" normalizeH="0" baseline="0" noProof="0">
                <a:ln>
                  <a:noFill/>
                </a:ln>
                <a:solidFill>
                  <a:srgbClr val="1B1B6E"/>
                </a:solidFill>
                <a:effectLst/>
                <a:uLnTx/>
                <a:uFillTx/>
                <a:ea typeface="+mn-ea"/>
                <a:cs typeface="Blinker SemiBold"/>
              </a:rPr>
              <a:t>line</a:t>
            </a:r>
            <a:r>
              <a:rPr kumimoji="0" sz="1100" b="1" i="0" u="none" strike="noStrike" kern="1200" cap="none" spc="-9" normalizeH="0" baseline="0" noProof="0">
                <a:ln>
                  <a:noFill/>
                </a:ln>
                <a:solidFill>
                  <a:srgbClr val="1B1B6F"/>
                </a:solidFill>
                <a:effectLst/>
                <a:uLnTx/>
                <a:uFillTx/>
                <a:ea typeface="+mn-ea"/>
                <a:cs typeface="Blinker SemiBold"/>
              </a:rPr>
              <a:t>:</a:t>
            </a:r>
            <a:r>
              <a:rPr lang="en-US" sz="1100" b="1">
                <a:solidFill>
                  <a:srgbClr val="1B1B6F"/>
                </a:solidFill>
                <a:cs typeface="Blinker SemiBold"/>
              </a:rPr>
              <a:t> 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B1B6F"/>
                </a:solidFill>
                <a:effectLst/>
                <a:uLnTx/>
                <a:uFillTx/>
                <a:ea typeface="+mn-ea"/>
                <a:cs typeface="Blinker SemiBold"/>
              </a:rPr>
              <a:t>Simply for payment experiences</a:t>
            </a: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Blinker"/>
              </a:rPr>
              <a:t> </a:t>
            </a:r>
            <a:endParaRPr kumimoji="0" lang="en-US" sz="1100" b="1" i="0" u="none" strike="noStrike" kern="1200" cap="none" spc="-9" normalizeH="0" baseline="0" noProof="0">
              <a:ln>
                <a:noFill/>
              </a:ln>
              <a:solidFill>
                <a:srgbClr val="1B1B6F"/>
              </a:solidFill>
              <a:effectLst/>
              <a:uLnTx/>
              <a:uFillTx/>
              <a:ea typeface="+mn-ea"/>
              <a:cs typeface="Blinker SemiBold"/>
            </a:endParaRPr>
          </a:p>
          <a:p>
            <a:pPr marL="1256246" marR="555841" lvl="0" indent="-730662" algn="l" defTabSz="89901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-9" normalizeH="0" baseline="0" noProof="0">
                <a:ln>
                  <a:noFill/>
                </a:ln>
                <a:solidFill>
                  <a:srgbClr val="1B1B6F"/>
                </a:solidFill>
                <a:effectLst/>
                <a:uLnTx/>
                <a:uFillTx/>
                <a:ea typeface="+mn-ea"/>
                <a:cs typeface="Blinker SemiBold"/>
              </a:rPr>
              <a:t>Preview</a:t>
            </a:r>
            <a:r>
              <a:rPr kumimoji="0" sz="1100" b="1" i="0" u="none" strike="noStrike" kern="1200" cap="none" spc="-13" normalizeH="0" baseline="0" noProof="0">
                <a:ln>
                  <a:noFill/>
                </a:ln>
                <a:solidFill>
                  <a:srgbClr val="1B1B6F"/>
                </a:solidFill>
                <a:effectLst/>
                <a:uLnTx/>
                <a:uFillTx/>
                <a:ea typeface="+mn-ea"/>
                <a:cs typeface="Blinker SemiBold"/>
              </a:rPr>
              <a:t> </a:t>
            </a:r>
            <a:r>
              <a:rPr kumimoji="0" sz="1100" b="1" i="0" u="none" strike="noStrike" kern="1200" cap="none" spc="0" normalizeH="0" baseline="0" noProof="0">
                <a:ln>
                  <a:noFill/>
                </a:ln>
                <a:solidFill>
                  <a:srgbClr val="1B1B6F"/>
                </a:solidFill>
                <a:effectLst/>
                <a:uLnTx/>
                <a:uFillTx/>
                <a:ea typeface="+mn-ea"/>
                <a:cs typeface="Blinker SemiBold"/>
              </a:rPr>
              <a:t>copy:</a:t>
            </a:r>
            <a:r>
              <a:rPr kumimoji="0" lang="en-US" sz="1100" b="1" i="0" u="none" strike="noStrike" kern="1200" cap="none" spc="224" normalizeH="0" baseline="0" noProof="0">
                <a:ln>
                  <a:noFill/>
                </a:ln>
                <a:solidFill>
                  <a:srgbClr val="1B1B6F"/>
                </a:solidFill>
                <a:effectLst/>
                <a:uLnTx/>
                <a:uFillTx/>
                <a:ea typeface="+mn-ea"/>
                <a:cs typeface="Blinker SemiBold"/>
              </a:rPr>
              <a:t> </a:t>
            </a:r>
            <a:r>
              <a:rPr kumimoji="0" lang="en-GB" sz="1100" b="0" i="0" u="none" strike="noStrike" kern="1200" cap="none" spc="-9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Blinker"/>
              </a:rPr>
              <a:t>Transform transactions to connections </a:t>
            </a:r>
          </a:p>
          <a:p>
            <a:pPr marL="525584" marR="0" lvl="0" indent="0" algn="l" defTabSz="89901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lang="en-GB" sz="1100" b="1" i="0" u="none" strike="noStrike" kern="1200" cap="none" spc="-9" normalizeH="0" baseline="0" noProof="0">
                <a:ln>
                  <a:noFill/>
                </a:ln>
                <a:solidFill>
                  <a:srgbClr val="1B1B6F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Body:</a:t>
            </a: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1B1B6F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</a:p>
          <a:p>
            <a:pPr marL="525584" marR="0" lvl="0" indent="0" algn="l" defTabSz="89901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Hello 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3BCFF0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[name], </a:t>
            </a:r>
          </a:p>
          <a:p>
            <a:pPr marL="525584" marR="0" lvl="0" indent="0" algn="l" defTabSz="89901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Most consumers check their text messages 10 times per day. What if you could make payments as simple as sending a text message?</a:t>
            </a:r>
          </a:p>
          <a:p>
            <a:pPr marL="525584" marR="0" lvl="0" indent="0" algn="l" defTabSz="89901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The numbers don’t lie: </a:t>
            </a:r>
          </a:p>
          <a:p>
            <a:pPr marL="525584" marR="0" lvl="0" indent="0" algn="l" defTabSz="89901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•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95%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 of text messages are read within just 3 minutes</a:t>
            </a:r>
            <a:r>
              <a:rPr kumimoji="0" lang="en-US" sz="1100" b="0" i="0" u="none" strike="noStrike" kern="1200" cap="none" spc="0" normalizeH="0" baseline="3000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  <a:p>
            <a:pPr marL="525584" marR="0" lvl="0" indent="0" algn="l" defTabSz="89901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•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98%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of texts are opened compared to only 20% of emails</a:t>
            </a:r>
            <a:r>
              <a:rPr kumimoji="0" lang="en-US" sz="1100" b="0" i="0" u="none" strike="noStrike" kern="1200" cap="none" spc="0" normalizeH="0" baseline="3000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  <a:p>
            <a:pPr marL="525584" marR="0" lvl="0" indent="0" algn="l" defTabSz="89901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•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70%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 of consumers state texting is the fastest way to reach them</a:t>
            </a:r>
            <a:r>
              <a:rPr kumimoji="0" lang="en-US" sz="1100" b="0" i="0" u="none" strike="noStrike" kern="1200" cap="none" spc="0" normalizeH="0" baseline="3000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  <a:p>
            <a:pPr marL="525584" marR="0" lvl="0" indent="0" algn="l" defTabSz="89901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•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5X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greater response rate than email communications</a:t>
            </a:r>
            <a:r>
              <a:rPr kumimoji="0" lang="en-US" sz="1100" b="0" i="0" u="none" strike="noStrike" kern="1200" cap="none" spc="0" normalizeH="0" baseline="3000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  <a:p>
            <a:pPr marL="525584" marR="0" lvl="0" indent="0" algn="l" defTabSz="89901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70%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 of those who paid via text believe it is the fastest and easiest payment method.</a:t>
            </a:r>
            <a:r>
              <a:rPr kumimoji="0" lang="en-US" sz="1100" b="0" i="0" u="none" strike="noStrike" kern="1200" cap="none" spc="0" normalizeH="0" baseline="3000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  <a:p>
            <a:pPr marL="525584" marR="0" lvl="0" indent="0" algn="l" defTabSz="89901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Text-to-Pay isn't just about streamlining payments—it's about creating meaningful touchpoints that feel personal and convenient. In a world where consumers never unlearn convenience, offering Text-to-Pay positions your business as forward-thinking while building stronger customer relationships.</a:t>
            </a:r>
          </a:p>
          <a:p>
            <a:pPr marL="525584" marR="0" lvl="0" indent="0" algn="l" defTabSz="89901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[Insert final CTA] </a:t>
            </a:r>
          </a:p>
          <a:p>
            <a:pPr marL="525584" marR="0" lvl="0" indent="0" algn="l" defTabSz="89901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Contact us today to get started with Text-to-Pay.</a:t>
            </a:r>
          </a:p>
          <a:p>
            <a:pPr marL="525584" defTabSz="899010">
              <a:spcBef>
                <a:spcPts val="750"/>
              </a:spcBef>
              <a:tabLst>
                <a:tab pos="1256246" algn="l"/>
              </a:tabLst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[Insert final CTA] </a:t>
            </a:r>
            <a:endParaRPr lang="en-GB" sz="1100">
              <a:solidFill>
                <a:schemeClr val="accent3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525584" marR="0" lvl="0" indent="0" algn="l" defTabSz="89901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Solve payment-related business challenges with Text-to-Pay. Get started today. </a:t>
            </a:r>
          </a:p>
          <a:p>
            <a:pPr marL="525584" marR="0" lvl="0" indent="0" algn="l" defTabSz="89901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endParaRPr kumimoji="0" lang="en-US" sz="88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525584" marR="0" lvl="0" indent="0" algn="l" defTabSz="89901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lang="en-US" sz="7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SMS Comparison, SMS Marketing Statistics 2024 for USA Businesses</a:t>
            </a:r>
          </a:p>
          <a:p>
            <a:pPr marL="525584" marR="0" lvl="0" indent="0" algn="l" defTabSz="89901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lang="en-US" sz="7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Text Request, 2023 State of Business Texting Report</a:t>
            </a:r>
          </a:p>
          <a:p>
            <a:pPr marL="525584" marR="0" lvl="0" indent="0" algn="l" defTabSz="89901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lang="en-US" sz="7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Datos Insights, The State of Bill Pay: Digital Payment Trends and Growing Demand for Text Messaging</a:t>
            </a:r>
          </a:p>
          <a:p>
            <a:pPr marL="525584" marR="0" lvl="0" indent="0" algn="l" defTabSz="89901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endParaRPr kumimoji="0" lang="en-GB" sz="88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linker"/>
              <a:ea typeface="+mn-ea"/>
              <a:cs typeface="Blinker"/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8E49229D-FD60-BAD2-0AEE-C66E1705B6CF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0194925" y="6480175"/>
            <a:ext cx="1997075" cy="117475"/>
          </a:xfrm>
          <a:prstGeom prst="rect">
            <a:avLst/>
          </a:prstGeom>
        </p:spPr>
        <p:txBody>
          <a:bodyPr vert="horz" wrap="square" lIns="0" tIns="7284" rIns="0" bIns="0" rtlCol="0" anchor="ctr">
            <a:spAutoFit/>
          </a:bodyPr>
          <a:lstStyle/>
          <a:p>
            <a:pPr marL="11206" marR="0" lvl="0" indent="0" algn="r" defTabSz="899010" rtl="0" eaLnBrk="1" fontAlgn="auto" latinLnBrk="0" hangingPunct="1">
              <a:lnSpc>
                <a:spcPct val="100000"/>
              </a:lnSpc>
              <a:spcBef>
                <a:spcPts val="5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706" b="0" i="0" u="none" strike="noStrike" kern="1200" cap="none" spc="-22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Blinker"/>
                <a:ea typeface="+mn-ea"/>
              </a:rPr>
              <a:pPr marL="11206" marR="0" lvl="0" indent="0" algn="r" defTabSz="899010" rtl="0" eaLnBrk="1" fontAlgn="auto" latinLnBrk="0" hangingPunct="1">
                <a:lnSpc>
                  <a:spcPct val="100000"/>
                </a:lnSpc>
                <a:spcBef>
                  <a:spcPts val="5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sz="706" b="0" i="0" u="none" strike="noStrike" kern="1200" cap="none" spc="-22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Blinker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3645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420692-BF3E-EB36-715E-ECEBDA8BC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5B119A18-DB48-B4D1-6511-0F2EBCCEC053}"/>
              </a:ext>
            </a:extLst>
          </p:cNvPr>
          <p:cNvGrpSpPr/>
          <p:nvPr/>
        </p:nvGrpSpPr>
        <p:grpSpPr>
          <a:xfrm>
            <a:off x="2505635" y="444253"/>
            <a:ext cx="7476565" cy="6149592"/>
            <a:chOff x="5209194" y="944880"/>
            <a:chExt cx="4463318" cy="5449134"/>
          </a:xfrm>
          <a:effectLst>
            <a:outerShdw blurRad="203200" sx="105000" sy="105000" algn="ctr" rotWithShape="0">
              <a:prstClr val="black">
                <a:alpha val="10000"/>
              </a:prstClr>
            </a:outerShdw>
          </a:effectLst>
        </p:grpSpPr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7F5F0EEA-966D-9B18-3022-23936D7018E1}"/>
                </a:ext>
              </a:extLst>
            </p:cNvPr>
            <p:cNvSpPr/>
            <p:nvPr/>
          </p:nvSpPr>
          <p:spPr>
            <a:xfrm>
              <a:off x="5209194" y="944880"/>
              <a:ext cx="4463313" cy="675260"/>
            </a:xfrm>
            <a:custGeom>
              <a:avLst/>
              <a:gdLst/>
              <a:ahLst/>
              <a:cxnLst/>
              <a:rect l="l" t="t" r="r" b="b"/>
              <a:pathLst>
                <a:path w="4309745" h="612140">
                  <a:moveTo>
                    <a:pt x="4165206" y="0"/>
                  </a:moveTo>
                  <a:lnTo>
                    <a:pt x="144005" y="0"/>
                  </a:lnTo>
                  <a:lnTo>
                    <a:pt x="98490" y="7340"/>
                  </a:lnTo>
                  <a:lnTo>
                    <a:pt x="58959" y="27782"/>
                  </a:lnTo>
                  <a:lnTo>
                    <a:pt x="27785" y="58954"/>
                  </a:lnTo>
                  <a:lnTo>
                    <a:pt x="7341" y="98485"/>
                  </a:lnTo>
                  <a:lnTo>
                    <a:pt x="0" y="144005"/>
                  </a:lnTo>
                  <a:lnTo>
                    <a:pt x="0" y="612000"/>
                  </a:lnTo>
                  <a:lnTo>
                    <a:pt x="4309211" y="612000"/>
                  </a:lnTo>
                  <a:lnTo>
                    <a:pt x="4309211" y="144005"/>
                  </a:lnTo>
                  <a:lnTo>
                    <a:pt x="4301869" y="98485"/>
                  </a:lnTo>
                  <a:lnTo>
                    <a:pt x="4281425" y="58954"/>
                  </a:lnTo>
                  <a:lnTo>
                    <a:pt x="4250252" y="27782"/>
                  </a:lnTo>
                  <a:lnTo>
                    <a:pt x="4210721" y="7340"/>
                  </a:lnTo>
                  <a:lnTo>
                    <a:pt x="4165206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pPr marL="0" marR="0" lvl="0" indent="0" algn="just" defTabSz="8990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37DE8BC7-1D45-6956-D4E7-59C3AB7150B4}"/>
                </a:ext>
              </a:extLst>
            </p:cNvPr>
            <p:cNvSpPr/>
            <p:nvPr/>
          </p:nvSpPr>
          <p:spPr>
            <a:xfrm>
              <a:off x="5209199" y="1572768"/>
              <a:ext cx="4463313" cy="4821246"/>
            </a:xfrm>
            <a:custGeom>
              <a:avLst/>
              <a:gdLst/>
              <a:ahLst/>
              <a:cxnLst/>
              <a:rect l="l" t="t" r="r" b="b"/>
              <a:pathLst>
                <a:path w="4309745" h="4781550">
                  <a:moveTo>
                    <a:pt x="4309198" y="0"/>
                  </a:moveTo>
                  <a:lnTo>
                    <a:pt x="0" y="0"/>
                  </a:lnTo>
                  <a:lnTo>
                    <a:pt x="0" y="4637138"/>
                  </a:lnTo>
                  <a:lnTo>
                    <a:pt x="7340" y="4682652"/>
                  </a:lnTo>
                  <a:lnTo>
                    <a:pt x="27782" y="4722179"/>
                  </a:lnTo>
                  <a:lnTo>
                    <a:pt x="58954" y="4753349"/>
                  </a:lnTo>
                  <a:lnTo>
                    <a:pt x="98485" y="4773790"/>
                  </a:lnTo>
                  <a:lnTo>
                    <a:pt x="144005" y="4781130"/>
                  </a:lnTo>
                  <a:lnTo>
                    <a:pt x="4165206" y="4781130"/>
                  </a:lnTo>
                  <a:lnTo>
                    <a:pt x="4210720" y="4773790"/>
                  </a:lnTo>
                  <a:lnTo>
                    <a:pt x="4250247" y="4753349"/>
                  </a:lnTo>
                  <a:lnTo>
                    <a:pt x="4281417" y="4722179"/>
                  </a:lnTo>
                  <a:lnTo>
                    <a:pt x="4301858" y="4682652"/>
                  </a:lnTo>
                  <a:lnTo>
                    <a:pt x="4309198" y="4637138"/>
                  </a:lnTo>
                  <a:lnTo>
                    <a:pt x="43091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just" defTabSz="8990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4" name="object 14">
            <a:extLst>
              <a:ext uri="{FF2B5EF4-FFF2-40B4-BE49-F238E27FC236}">
                <a16:creationId xmlns:a16="http://schemas.microsoft.com/office/drawing/2014/main" id="{A45C5AA8-9305-606D-4EFC-B1C139F71BF5}"/>
              </a:ext>
            </a:extLst>
          </p:cNvPr>
          <p:cNvSpPr/>
          <p:nvPr/>
        </p:nvSpPr>
        <p:spPr>
          <a:xfrm>
            <a:off x="3464519" y="766452"/>
            <a:ext cx="270062" cy="270062"/>
          </a:xfrm>
          <a:custGeom>
            <a:avLst/>
            <a:gdLst/>
            <a:ahLst/>
            <a:cxnLst/>
            <a:rect l="l" t="t" r="r" b="b"/>
            <a:pathLst>
              <a:path w="306070" h="306069">
                <a:moveTo>
                  <a:pt x="244805" y="0"/>
                </a:moveTo>
                <a:lnTo>
                  <a:pt x="61201" y="0"/>
                </a:lnTo>
                <a:lnTo>
                  <a:pt x="37381" y="4808"/>
                </a:lnTo>
                <a:lnTo>
                  <a:pt x="17927" y="17922"/>
                </a:lnTo>
                <a:lnTo>
                  <a:pt x="4810" y="37376"/>
                </a:lnTo>
                <a:lnTo>
                  <a:pt x="0" y="61201"/>
                </a:lnTo>
                <a:lnTo>
                  <a:pt x="0" y="244805"/>
                </a:lnTo>
                <a:lnTo>
                  <a:pt x="4810" y="268623"/>
                </a:lnTo>
                <a:lnTo>
                  <a:pt x="17927" y="288072"/>
                </a:lnTo>
                <a:lnTo>
                  <a:pt x="37381" y="301185"/>
                </a:lnTo>
                <a:lnTo>
                  <a:pt x="61201" y="305993"/>
                </a:lnTo>
                <a:lnTo>
                  <a:pt x="244805" y="305993"/>
                </a:lnTo>
                <a:lnTo>
                  <a:pt x="268625" y="301185"/>
                </a:lnTo>
                <a:lnTo>
                  <a:pt x="288078" y="288072"/>
                </a:lnTo>
                <a:lnTo>
                  <a:pt x="301196" y="268623"/>
                </a:lnTo>
                <a:lnTo>
                  <a:pt x="306006" y="244805"/>
                </a:lnTo>
                <a:lnTo>
                  <a:pt x="306006" y="61201"/>
                </a:lnTo>
                <a:lnTo>
                  <a:pt x="301196" y="37376"/>
                </a:lnTo>
                <a:lnTo>
                  <a:pt x="288078" y="17922"/>
                </a:lnTo>
                <a:lnTo>
                  <a:pt x="268625" y="4808"/>
                </a:lnTo>
                <a:lnTo>
                  <a:pt x="2448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F53307A8-873B-78BE-1F28-FF2BA38B6A3E}"/>
              </a:ext>
            </a:extLst>
          </p:cNvPr>
          <p:cNvSpPr txBox="1"/>
          <p:nvPr/>
        </p:nvSpPr>
        <p:spPr>
          <a:xfrm>
            <a:off x="2404222" y="444253"/>
            <a:ext cx="6821580" cy="6087243"/>
          </a:xfrm>
          <a:prstGeom prst="rect">
            <a:avLst/>
          </a:prstGeom>
        </p:spPr>
        <p:txBody>
          <a:bodyPr vert="horz" wrap="square" lIns="0" tIns="114299" rIns="0" bIns="0" rtlCol="0" anchor="t">
            <a:spAutoFit/>
          </a:bodyPr>
          <a:lstStyle/>
          <a:p>
            <a:pPr marL="0" marR="0" lvl="0" indent="0" algn="l" defTabSz="899010" rtl="0" eaLnBrk="1" fontAlgn="auto" latinLnBrk="0" hangingPunct="1">
              <a:lnSpc>
                <a:spcPct val="100000"/>
              </a:lnSpc>
              <a:spcBef>
                <a:spcPts val="8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1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494030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17846" algn="l"/>
              </a:tabLst>
              <a:defRPr/>
            </a:pPr>
            <a:r>
              <a:rPr kumimoji="0" sz="2118" b="1" i="0" u="none" strike="noStrike" kern="1200" cap="none" spc="-13" normalizeH="0" baseline="1736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Blinker"/>
              </a:rPr>
              <a:t>Email</a:t>
            </a:r>
            <a:r>
              <a:rPr kumimoji="0" lang="en-GB" sz="2118" b="1" i="0" u="none" strike="noStrike" kern="1200" cap="none" spc="0" normalizeH="0" baseline="1736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linker"/>
                <a:ea typeface="+mn-ea"/>
                <a:cs typeface="Blinker"/>
              </a:rPr>
              <a:t>	</a:t>
            </a:r>
            <a:r>
              <a:rPr kumimoji="0" lang="en-GB" sz="1500" b="1" i="0" u="none" strike="noStrike" kern="1200" cap="none" spc="-44" normalizeH="0" baseline="0" noProof="0">
                <a:ln>
                  <a:noFill/>
                </a:ln>
                <a:solidFill>
                  <a:srgbClr val="3BCFF0"/>
                </a:solidFill>
                <a:effectLst/>
                <a:uLnTx/>
                <a:uFillTx/>
                <a:latin typeface="+mj-lt"/>
                <a:ea typeface="+mn-ea"/>
                <a:cs typeface="Blinker"/>
              </a:rPr>
              <a:t>4</a:t>
            </a:r>
            <a:endParaRPr lang="en-US" sz="1500" b="0" i="0" u="none" strike="noStrike" kern="1200" cap="none" spc="0" normalizeH="0" baseline="0" noProof="0">
              <a:ln>
                <a:noFill/>
              </a:ln>
              <a:solidFill>
                <a:srgbClr val="3BCFF0"/>
              </a:solidFill>
              <a:effectLst/>
              <a:uLnTx/>
              <a:uFillTx/>
              <a:latin typeface="+mj-lt"/>
              <a:cs typeface="Blinker"/>
            </a:endParaRPr>
          </a:p>
          <a:p>
            <a:pPr marL="0" marR="0" lvl="0" indent="0" algn="l" defTabSz="899010" rtl="0" eaLnBrk="1" fontAlgn="auto" latinLnBrk="0" hangingPunct="1">
              <a:lnSpc>
                <a:spcPct val="100000"/>
              </a:lnSpc>
              <a:spcBef>
                <a:spcPts val="56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1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linker"/>
              <a:ea typeface="+mn-ea"/>
              <a:cs typeface="Blinker"/>
            </a:endParaRPr>
          </a:p>
          <a:p>
            <a:pPr marL="525145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B6F"/>
                </a:solidFill>
                <a:effectLst/>
                <a:uLnTx/>
                <a:uFillTx/>
                <a:ea typeface="+mn-ea"/>
                <a:cs typeface="Blinker SemiBold"/>
              </a:rPr>
              <a:t>Subject line: See Text-to-Pay in </a:t>
            </a:r>
            <a:r>
              <a:rPr lang="en-US" sz="1000" b="1">
                <a:solidFill>
                  <a:srgbClr val="1B1B6F"/>
                </a:solidFill>
                <a:cs typeface="Blinker SemiBold"/>
              </a:rPr>
              <a:t>action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B6F"/>
                </a:solidFill>
                <a:effectLst/>
                <a:uLnTx/>
                <a:uFillTx/>
                <a:ea typeface="+mn-ea"/>
                <a:cs typeface="Blinker SemiBold"/>
              </a:rPr>
              <a:t>: 5 simple steps </a:t>
            </a:r>
            <a:endParaRPr lang="en-US" sz="1000" b="1" i="0" u="none" strike="noStrike" kern="1200" cap="none" spc="0" normalizeH="0" baseline="0" noProof="0">
              <a:ln>
                <a:noFill/>
              </a:ln>
              <a:solidFill>
                <a:srgbClr val="1B1B6F"/>
              </a:solidFill>
              <a:effectLst/>
              <a:uLnTx/>
              <a:uFillTx/>
              <a:cs typeface="Blinker SemiBold"/>
            </a:endParaRPr>
          </a:p>
          <a:p>
            <a:pPr marL="525145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lang="en-US" sz="1000" i="0" u="none" strike="noStrike" kern="1200" cap="none" spc="0" normalizeH="0" baseline="0" noProof="0">
                <a:ln>
                  <a:noFill/>
                </a:ln>
                <a:solidFill>
                  <a:srgbClr val="1B1B6F"/>
                </a:solidFill>
                <a:effectLst/>
                <a:uLnTx/>
                <a:uFillTx/>
                <a:ea typeface="+mn-ea"/>
                <a:cs typeface="Blinker SemiBold"/>
              </a:rPr>
              <a:t>Preview copy: Ready to transform your payment experience? </a:t>
            </a:r>
            <a:endParaRPr lang="en-US" sz="1000" i="0" u="none" strike="noStrike" kern="1200" cap="none" spc="0" normalizeH="0" baseline="0" noProof="0">
              <a:ln>
                <a:noFill/>
              </a:ln>
              <a:solidFill>
                <a:srgbClr val="1B1B6F"/>
              </a:solidFill>
              <a:effectLst/>
              <a:uLnTx/>
              <a:uFillTx/>
              <a:cs typeface="Blinker SemiBold"/>
            </a:endParaRPr>
          </a:p>
          <a:p>
            <a:pPr marL="525145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endParaRPr lang="en-US" sz="1000" i="0" u="none" strike="noStrike" kern="1200" cap="none" spc="0" normalizeH="0" baseline="0" noProof="0">
              <a:ln>
                <a:noFill/>
              </a:ln>
              <a:solidFill>
                <a:srgbClr val="1B1B6F"/>
              </a:solidFill>
              <a:effectLst/>
              <a:uLnTx/>
              <a:uFillTx/>
              <a:cs typeface="Blinker SemiBold"/>
            </a:endParaRPr>
          </a:p>
          <a:p>
            <a:pPr marL="525145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B6F"/>
                </a:solidFill>
                <a:effectLst/>
                <a:uLnTx/>
                <a:uFillTx/>
                <a:ea typeface="+mn-ea"/>
                <a:cs typeface="Blinker SemiBold"/>
              </a:rPr>
              <a:t>Body:</a:t>
            </a:r>
            <a:endParaRPr lang="en-US" sz="1000" b="1" i="0" u="none" strike="noStrike" kern="1200" cap="none" spc="0" normalizeH="0" baseline="0" noProof="0">
              <a:ln>
                <a:noFill/>
              </a:ln>
              <a:solidFill>
                <a:srgbClr val="1B1B6F"/>
              </a:solidFill>
              <a:effectLst/>
              <a:uLnTx/>
              <a:uFillTx/>
              <a:cs typeface="Blinker SemiBold"/>
            </a:endParaRPr>
          </a:p>
          <a:p>
            <a:pPr marL="525145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endParaRPr lang="en-US" sz="10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525145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lang="en-US" sz="10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Hello [</a:t>
            </a:r>
            <a:r>
              <a:rPr kumimoji="0" lang="en-US" sz="100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name], </a:t>
            </a:r>
            <a:endParaRPr lang="en-US" sz="1000" i="0" u="none" strike="noStrike" kern="120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525145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endParaRPr lang="en-US" sz="10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525145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lang="en-US" sz="10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Text-to-Pay helps businesses like yours collect payments faster, reduce operational costs, and strengthen customer relationships. </a:t>
            </a:r>
            <a:endParaRPr lang="en-US" sz="10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525145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endParaRPr lang="en-US" sz="100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525145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lang="en-US" sz="10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Today, I want to show you exactly how simple the process is: </a:t>
            </a:r>
            <a:endParaRPr lang="en-US" sz="10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525145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endParaRPr lang="en-US" sz="10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525145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lang="en-US" sz="10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/>
                <a:cs typeface="Segoe UI Light"/>
              </a:rPr>
              <a:t>Text-to-Pay: The </a:t>
            </a:r>
            <a:r>
              <a:rPr lang="en-US" sz="1000">
                <a:latin typeface="Segoe UI Light"/>
                <a:cs typeface="Segoe UI Light"/>
              </a:rPr>
              <a:t>5-step</a:t>
            </a:r>
            <a:r>
              <a:rPr kumimoji="0" lang="en-US" sz="10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/>
                <a:cs typeface="Segoe UI Light"/>
              </a:rPr>
              <a:t> process </a:t>
            </a:r>
            <a:endParaRPr lang="en-US" sz="10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 Light"/>
              <a:cs typeface="Segoe UI Light"/>
            </a:endParaRPr>
          </a:p>
          <a:p>
            <a:pPr marL="525145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1. Customer receives a text message </a:t>
            </a:r>
            <a:endParaRPr lang="en-US" sz="10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525145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2. Customer clicks on the secure link </a:t>
            </a:r>
            <a:endParaRPr lang="en-US" sz="10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525145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3. Customer enters payment information </a:t>
            </a:r>
            <a:endParaRPr lang="en-US" sz="10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525145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4. Payment is processed </a:t>
            </a:r>
            <a:endParaRPr lang="en-US" sz="10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525145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5. Payment is confirmed </a:t>
            </a:r>
            <a:endParaRPr lang="en-US" sz="10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525145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endParaRPr lang="en-US" sz="10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525145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lang="en-US" sz="10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/>
                <a:cs typeface="Segoe UI Light"/>
              </a:rPr>
              <a:t>It's that simple! And because Text-to-Pay is fully integrated into the World</a:t>
            </a:r>
            <a:r>
              <a:rPr lang="en-US" sz="1000">
                <a:latin typeface="Segoe UI Light"/>
                <a:cs typeface="Segoe UI Light"/>
              </a:rPr>
              <a:t>p</a:t>
            </a:r>
            <a:r>
              <a:rPr kumimoji="0" lang="en-US" sz="10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/>
                <a:cs typeface="Segoe UI Light"/>
              </a:rPr>
              <a:t>ay ecosystem, implementation is seamless, with comprehensive onboarding and support. </a:t>
            </a:r>
            <a:endParaRPr lang="en-US" sz="10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 Light"/>
              <a:cs typeface="Segoe UI Light"/>
            </a:endParaRPr>
          </a:p>
          <a:p>
            <a:pPr marL="525145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endParaRPr lang="en-US" sz="10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525145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lang="en-US" sz="10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The Text-to-Pay advantage: </a:t>
            </a:r>
            <a:endParaRPr lang="en-US" sz="10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696595" marR="0" lvl="0" indent="-17145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256246" algn="l"/>
              </a:tabLst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Higher engagement</a:t>
            </a:r>
            <a:r>
              <a:rPr kumimoji="0" lang="en-US" sz="10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: 98% open rate vs. 20% for email</a:t>
            </a:r>
            <a:r>
              <a:rPr kumimoji="0" lang="en-US" sz="1000" i="0" u="none" strike="noStrike" kern="1200" cap="none" spc="0" normalizeH="0" baseline="3000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  <a:r>
              <a:rPr kumimoji="0" lang="en-US" sz="10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en-US" sz="10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696595" marR="0" lvl="0" indent="-17145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256246" algn="l"/>
              </a:tabLst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Faster responses: </a:t>
            </a:r>
            <a:r>
              <a:rPr kumimoji="0" lang="en-US" sz="10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5X greater response rate than email</a:t>
            </a:r>
            <a:r>
              <a:rPr kumimoji="0" lang="en-US" sz="1000" i="0" u="none" strike="noStrike" kern="1200" cap="none" spc="0" normalizeH="0" baseline="3000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  <a:r>
              <a:rPr kumimoji="0" lang="en-US" sz="10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en-US" sz="10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696595" marR="0" lvl="0" indent="-17145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256246" algn="l"/>
              </a:tabLst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Consumer preference: </a:t>
            </a:r>
            <a:r>
              <a:rPr kumimoji="0" lang="en-US" sz="10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90% of consumers prefer text over calls</a:t>
            </a:r>
            <a:r>
              <a:rPr kumimoji="0" lang="en-US" sz="1000" i="0" u="none" strike="noStrike" kern="1200" cap="none" spc="0" normalizeH="0" baseline="3000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  <a:r>
              <a:rPr kumimoji="0" lang="en-US" sz="10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en-US" sz="10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696595" marR="0" lvl="0" indent="-17145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256246" algn="l"/>
              </a:tabLst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Increased conversions</a:t>
            </a:r>
            <a:r>
              <a:rPr kumimoji="0" lang="en-US" sz="10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: ~70% of text payment recipients believe it's the fastest, easiest way to pay</a:t>
            </a:r>
            <a:r>
              <a:rPr kumimoji="0" lang="en-US" sz="1000" i="0" u="none" strike="noStrike" kern="1200" cap="none" spc="0" normalizeH="0" baseline="3000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  <a:r>
              <a:rPr kumimoji="0" lang="en-US" sz="10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en-US" sz="10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525145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endParaRPr lang="en-US" sz="10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525145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lang="en-US" sz="10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Ready to modernize your billing and payment experience? </a:t>
            </a:r>
            <a:endParaRPr lang="en-US" sz="10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525145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endParaRPr lang="en-US" sz="10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525145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lang="en-US" sz="100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[Insert final CTA] </a:t>
            </a:r>
            <a:endParaRPr lang="en-US" sz="1000" i="0" u="none" strike="noStrike" kern="120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525145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endParaRPr lang="en-US" sz="882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525145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lang="en-US" sz="700" i="0" u="none" strike="noStrike" kern="1200" cap="none" spc="0" normalizeH="0" baseline="3000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  <a:r>
              <a:rPr kumimoji="0" lang="en-US" sz="7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SMS Comparison, SMS Marketing Statistics 2024 for USA Businesses</a:t>
            </a:r>
            <a:endParaRPr lang="en-US" sz="7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525145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lang="en-US" sz="700" i="0" u="none" strike="noStrike" kern="1200" cap="none" spc="0" normalizeH="0" baseline="3000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  <a:r>
              <a:rPr kumimoji="0" lang="en-US" sz="7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Text Request, 2023 State of Business Texting Report</a:t>
            </a:r>
            <a:endParaRPr lang="en-US" sz="7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525145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lang="en-US" sz="700" i="0" u="none" strike="noStrike" kern="1200" cap="none" spc="0" normalizeH="0" baseline="3000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  <a:r>
              <a:rPr kumimoji="0" lang="en-US" sz="7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Datos Insights, The State of Bill Pay: Digital Payment Trends and Growing Demand for Text Messaging</a:t>
            </a:r>
            <a:endParaRPr lang="en-GB" sz="7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16E9038A-E07D-7CDB-451A-9617A0AC3680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0194925" y="6480175"/>
            <a:ext cx="1997075" cy="117475"/>
          </a:xfrm>
          <a:prstGeom prst="rect">
            <a:avLst/>
          </a:prstGeom>
        </p:spPr>
        <p:txBody>
          <a:bodyPr vert="horz" wrap="square" lIns="0" tIns="7284" rIns="0" bIns="0" rtlCol="0" anchor="ctr">
            <a:spAutoFit/>
          </a:bodyPr>
          <a:lstStyle/>
          <a:p>
            <a:pPr marL="11206" marR="0" lvl="0" indent="0" algn="r" defTabSz="899010" rtl="0" eaLnBrk="1" fontAlgn="auto" latinLnBrk="0" hangingPunct="1">
              <a:lnSpc>
                <a:spcPct val="100000"/>
              </a:lnSpc>
              <a:spcBef>
                <a:spcPts val="5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706" b="0" i="0" u="none" strike="noStrike" kern="1200" cap="none" spc="-22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Blinker"/>
                <a:ea typeface="+mn-ea"/>
              </a:rPr>
              <a:pPr marL="11206" marR="0" lvl="0" indent="0" algn="r" defTabSz="899010" rtl="0" eaLnBrk="1" fontAlgn="auto" latinLnBrk="0" hangingPunct="1">
                <a:lnSpc>
                  <a:spcPct val="100000"/>
                </a:lnSpc>
                <a:spcBef>
                  <a:spcPts val="5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sz="706" b="0" i="0" u="none" strike="noStrike" kern="1200" cap="none" spc="-22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Blinker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37752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5333F-DAB8-05DF-24A3-310F2E120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54E19470-FF73-55D1-2F91-174BF5EAEA11}"/>
              </a:ext>
            </a:extLst>
          </p:cNvPr>
          <p:cNvSpPr txBox="1"/>
          <p:nvPr/>
        </p:nvSpPr>
        <p:spPr>
          <a:xfrm>
            <a:off x="516835" y="1801190"/>
            <a:ext cx="6851373" cy="199317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7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400" b="1" i="0" u="none" strike="noStrike" kern="1200" cap="none" spc="-1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Social media</a:t>
            </a:r>
          </a:p>
          <a:p>
            <a:pPr marL="11206" marR="4483" lvl="0" indent="0" algn="l" defTabSz="914400" rtl="0" eaLnBrk="1" fontAlgn="auto" latinLnBrk="0" hangingPunct="1">
              <a:lnSpc>
                <a:spcPct val="103600"/>
              </a:lnSpc>
              <a:spcBef>
                <a:spcPts val="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Blinker SemiBold"/>
            </a:endParaRPr>
          </a:p>
          <a:p>
            <a:pPr marL="11206" marR="4483" lvl="0" indent="0" algn="l" defTabSz="914400" rtl="0" eaLnBrk="1" fontAlgn="auto" latinLnBrk="0" hangingPunct="1">
              <a:lnSpc>
                <a:spcPct val="103600"/>
              </a:lnSpc>
              <a:spcBef>
                <a:spcPts val="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Blinker SemiBold"/>
              </a:rPr>
              <a:t>Boost engagement by following up with your merchants on your social media accounts after your emails go out—keeping the conversation going helps move the needle!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078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P Refresh">
      <a:dk1>
        <a:srgbClr val="000000"/>
      </a:dk1>
      <a:lt1>
        <a:srgbClr val="FFFFFF"/>
      </a:lt1>
      <a:dk2>
        <a:srgbClr val="1B1B6E"/>
      </a:dk2>
      <a:lt2>
        <a:srgbClr val="E5E5E5"/>
      </a:lt2>
      <a:accent1>
        <a:srgbClr val="FF1F3E"/>
      </a:accent1>
      <a:accent2>
        <a:srgbClr val="A18CDE"/>
      </a:accent2>
      <a:accent3>
        <a:srgbClr val="3BCFF0"/>
      </a:accent3>
      <a:accent4>
        <a:srgbClr val="FD8D61"/>
      </a:accent4>
      <a:accent5>
        <a:srgbClr val="4C12A1"/>
      </a:accent5>
      <a:accent6>
        <a:srgbClr val="F3F3F9"/>
      </a:accent6>
      <a:hlink>
        <a:srgbClr val="E9EFF9"/>
      </a:hlink>
      <a:folHlink>
        <a:srgbClr val="FEE7DE"/>
      </a:folHlink>
    </a:clrScheme>
    <a:fontScheme name="Custom 2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b2727b4-bd15-4fb6-953a-2bffc5c095ff">
      <Terms xmlns="http://schemas.microsoft.com/office/infopath/2007/PartnerControls"/>
    </lcf76f155ced4ddcb4097134ff3c332f>
    <TaxCatchAll xmlns="02b8e3d0-5856-4ed3-aa38-8bc6e0607ae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4DFC240337D4479ADDA921B0122184" ma:contentTypeVersion="13" ma:contentTypeDescription="Create a new document." ma:contentTypeScope="" ma:versionID="1c94b2a01f6205716c81281b1ac963d5">
  <xsd:schema xmlns:xsd="http://www.w3.org/2001/XMLSchema" xmlns:xs="http://www.w3.org/2001/XMLSchema" xmlns:p="http://schemas.microsoft.com/office/2006/metadata/properties" xmlns:ns2="4b2727b4-bd15-4fb6-953a-2bffc5c095ff" xmlns:ns3="02b8e3d0-5856-4ed3-aa38-8bc6e0607ae8" targetNamespace="http://schemas.microsoft.com/office/2006/metadata/properties" ma:root="true" ma:fieldsID="b8543047a3c050d745c5419428441879" ns2:_="" ns3:_="">
    <xsd:import namespace="4b2727b4-bd15-4fb6-953a-2bffc5c095ff"/>
    <xsd:import namespace="02b8e3d0-5856-4ed3-aa38-8bc6e0607a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2727b4-bd15-4fb6-953a-2bffc5c095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a1b5e2f6-1ac1-4290-b6a8-6d271431a0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b8e3d0-5856-4ed3-aa38-8bc6e0607ae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406c4bb-48d2-4e11-a239-138a5e1a915a}" ma:internalName="TaxCatchAll" ma:showField="CatchAllData" ma:web="02b8e3d0-5856-4ed3-aa38-8bc6e0607a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224DDBE-16FD-4F96-92FD-905BC010FF0D}">
  <ds:schemaRefs>
    <ds:schemaRef ds:uri="02b8e3d0-5856-4ed3-aa38-8bc6e0607ae8"/>
    <ds:schemaRef ds:uri="4b2727b4-bd15-4fb6-953a-2bffc5c095f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769D100-535D-46CC-8CE9-153FE202B39D}">
  <ds:schemaRefs>
    <ds:schemaRef ds:uri="02b8e3d0-5856-4ed3-aa38-8bc6e0607ae8"/>
    <ds:schemaRef ds:uri="4b2727b4-bd15-4fb6-953a-2bffc5c095f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638E9DF-B633-42D2-8A23-1E9B09FC456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Morton, Dianna (WP)</dc:creator>
  <cp:revision>4</cp:revision>
  <dcterms:created xsi:type="dcterms:W3CDTF">2025-08-13T15:27:58Z</dcterms:created>
  <dcterms:modified xsi:type="dcterms:W3CDTF">2025-09-04T18:29:13Z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e1e58c1-766d-4ff4-9619-b604fc37898b_Enabled">
    <vt:lpwstr>true</vt:lpwstr>
  </property>
  <property fmtid="{D5CDD505-2E9C-101B-9397-08002B2CF9AE}" pid="3" name="MSIP_Label_9e1e58c1-766d-4ff4-9619-b604fc37898b_SetDate">
    <vt:lpwstr>2025-08-13T15:32:54Z</vt:lpwstr>
  </property>
  <property fmtid="{D5CDD505-2E9C-101B-9397-08002B2CF9AE}" pid="4" name="MSIP_Label_9e1e58c1-766d-4ff4-9619-b604fc37898b_Method">
    <vt:lpwstr>Standard</vt:lpwstr>
  </property>
  <property fmtid="{D5CDD505-2E9C-101B-9397-08002B2CF9AE}" pid="5" name="MSIP_Label_9e1e58c1-766d-4ff4-9619-b604fc37898b_Name">
    <vt:lpwstr>Internal Use</vt:lpwstr>
  </property>
  <property fmtid="{D5CDD505-2E9C-101B-9397-08002B2CF9AE}" pid="6" name="MSIP_Label_9e1e58c1-766d-4ff4-9619-b604fc37898b_SiteId">
    <vt:lpwstr>e3ff91d8-34c8-4b15-a0b4-18910a6ac575</vt:lpwstr>
  </property>
  <property fmtid="{D5CDD505-2E9C-101B-9397-08002B2CF9AE}" pid="7" name="MSIP_Label_9e1e58c1-766d-4ff4-9619-b604fc37898b_ActionId">
    <vt:lpwstr>619dcf6d-f4fb-47cf-9273-96d234370b78</vt:lpwstr>
  </property>
  <property fmtid="{D5CDD505-2E9C-101B-9397-08002B2CF9AE}" pid="8" name="MSIP_Label_9e1e58c1-766d-4ff4-9619-b604fc37898b_ContentBits">
    <vt:lpwstr>0</vt:lpwstr>
  </property>
  <property fmtid="{D5CDD505-2E9C-101B-9397-08002B2CF9AE}" pid="9" name="MSIP_Label_9e1e58c1-766d-4ff4-9619-b604fc37898b_Tag">
    <vt:lpwstr>10, 3, 0, 1</vt:lpwstr>
  </property>
  <property fmtid="{D5CDD505-2E9C-101B-9397-08002B2CF9AE}" pid="10" name="ContentTypeId">
    <vt:lpwstr>0x010100024DFC240337D4479ADDA921B0122184</vt:lpwstr>
  </property>
  <property fmtid="{D5CDD505-2E9C-101B-9397-08002B2CF9AE}" pid="11" name="MediaServiceImageTags">
    <vt:lpwstr/>
  </property>
</Properties>
</file>